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84" r:id="rId4"/>
    <p:sldId id="259" r:id="rId5"/>
    <p:sldId id="260" r:id="rId6"/>
    <p:sldId id="285" r:id="rId7"/>
    <p:sldId id="263" r:id="rId8"/>
    <p:sldId id="264" r:id="rId9"/>
    <p:sldId id="261" r:id="rId10"/>
    <p:sldId id="265" r:id="rId11"/>
    <p:sldId id="267" r:id="rId12"/>
    <p:sldId id="286" r:id="rId13"/>
    <p:sldId id="273" r:id="rId14"/>
    <p:sldId id="287" r:id="rId15"/>
    <p:sldId id="288" r:id="rId16"/>
    <p:sldId id="289" r:id="rId17"/>
    <p:sldId id="290" r:id="rId18"/>
    <p:sldId id="268" r:id="rId19"/>
    <p:sldId id="266" r:id="rId20"/>
    <p:sldId id="274" r:id="rId21"/>
    <p:sldId id="262" r:id="rId22"/>
    <p:sldId id="279" r:id="rId23"/>
  </p:sldIdLst>
  <p:sldSz cx="9144000" cy="5143500" type="screen16x9"/>
  <p:notesSz cx="6858000" cy="9144000"/>
  <p:embeddedFontLst>
    <p:embeddedFont>
      <p:font typeface="Bernard MT Condensed" panose="02050806060905020404" pitchFamily="18" charset="0"/>
      <p:regular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Lato Hairline" panose="020B0604020202020204" charset="0"/>
      <p:regular r:id="rId30"/>
      <p:bold r:id="rId31"/>
      <p:italic r:id="rId32"/>
      <p:boldItalic r:id="rId33"/>
    </p:embeddedFont>
    <p:embeddedFont>
      <p:font typeface="Lato Light" panose="020B0604020202020204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9B9C46-78CB-4A98-A3E1-13B497196958}" v="50" dt="2019-03-24T21:03:38.135"/>
  </p1510:revLst>
</p1510:revInfo>
</file>

<file path=ppt/tableStyles.xml><?xml version="1.0" encoding="utf-8"?>
<a:tblStyleLst xmlns:a="http://schemas.openxmlformats.org/drawingml/2006/main" def="{86F7DE40-F7DC-40B7-922D-5D249FA15896}">
  <a:tblStyle styleId="{86F7DE40-F7DC-40B7-922D-5D249FA158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Perez" userId="9a02ef040d777400" providerId="LiveId" clId="{4A9B9C46-78CB-4A98-A3E1-13B497196958}"/>
    <pc:docChg chg="undo custSel modSld">
      <pc:chgData name="Nicolas Perez" userId="9a02ef040d777400" providerId="LiveId" clId="{4A9B9C46-78CB-4A98-A3E1-13B497196958}" dt="2019-03-24T21:03:54.923" v="144" actId="20577"/>
      <pc:docMkLst>
        <pc:docMk/>
      </pc:docMkLst>
      <pc:sldChg chg="modSp">
        <pc:chgData name="Nicolas Perez" userId="9a02ef040d777400" providerId="LiveId" clId="{4A9B9C46-78CB-4A98-A3E1-13B497196958}" dt="2019-03-24T20:56:39.011" v="97" actId="14100"/>
        <pc:sldMkLst>
          <pc:docMk/>
          <pc:sldMk cId="0" sldId="256"/>
        </pc:sldMkLst>
        <pc:spChg chg="mod">
          <ac:chgData name="Nicolas Perez" userId="9a02ef040d777400" providerId="LiveId" clId="{4A9B9C46-78CB-4A98-A3E1-13B497196958}" dt="2019-03-24T20:51:01.469" v="36" actId="113"/>
          <ac:spMkLst>
            <pc:docMk/>
            <pc:sldMk cId="0" sldId="256"/>
            <ac:spMk id="4" creationId="{FC833E4F-FAE7-4D61-A8F7-F510DCBF0701}"/>
          </ac:spMkLst>
        </pc:spChg>
        <pc:spChg chg="mod">
          <ac:chgData name="Nicolas Perez" userId="9a02ef040d777400" providerId="LiveId" clId="{4A9B9C46-78CB-4A98-A3E1-13B497196958}" dt="2019-03-24T20:56:39.011" v="97" actId="14100"/>
          <ac:spMkLst>
            <pc:docMk/>
            <pc:sldMk cId="0" sldId="256"/>
            <ac:spMk id="60" creationId="{00000000-0000-0000-0000-000000000000}"/>
          </ac:spMkLst>
        </pc:spChg>
      </pc:sldChg>
      <pc:sldChg chg="addSp delSp modSp">
        <pc:chgData name="Nicolas Perez" userId="9a02ef040d777400" providerId="LiveId" clId="{4A9B9C46-78CB-4A98-A3E1-13B497196958}" dt="2019-03-24T20:57:22.373" v="100" actId="113"/>
        <pc:sldMkLst>
          <pc:docMk/>
          <pc:sldMk cId="0" sldId="257"/>
        </pc:sldMkLst>
        <pc:spChg chg="del">
          <ac:chgData name="Nicolas Perez" userId="9a02ef040d777400" providerId="LiveId" clId="{4A9B9C46-78CB-4A98-A3E1-13B497196958}" dt="2019-03-24T20:51:28.273" v="41" actId="478"/>
          <ac:spMkLst>
            <pc:docMk/>
            <pc:sldMk cId="0" sldId="257"/>
            <ac:spMk id="12" creationId="{9319CCB3-3FA7-45AF-8785-15BAD533280B}"/>
          </ac:spMkLst>
        </pc:spChg>
        <pc:spChg chg="add del">
          <ac:chgData name="Nicolas Perez" userId="9a02ef040d777400" providerId="LiveId" clId="{4A9B9C46-78CB-4A98-A3E1-13B497196958}" dt="2019-03-24T20:51:20.046" v="38"/>
          <ac:spMkLst>
            <pc:docMk/>
            <pc:sldMk cId="0" sldId="257"/>
            <ac:spMk id="17" creationId="{0FBF42CD-0A6B-4588-9FE1-6F07FE0E2354}"/>
          </ac:spMkLst>
        </pc:spChg>
        <pc:spChg chg="add">
          <ac:chgData name="Nicolas Perez" userId="9a02ef040d777400" providerId="LiveId" clId="{4A9B9C46-78CB-4A98-A3E1-13B497196958}" dt="2019-03-24T20:53:54.527" v="71"/>
          <ac:spMkLst>
            <pc:docMk/>
            <pc:sldMk cId="0" sldId="257"/>
            <ac:spMk id="20" creationId="{57B8A999-20B0-4FEC-B7B7-37327F093816}"/>
          </ac:spMkLst>
        </pc:spChg>
        <pc:spChg chg="mod">
          <ac:chgData name="Nicolas Perez" userId="9a02ef040d777400" providerId="LiveId" clId="{4A9B9C46-78CB-4A98-A3E1-13B497196958}" dt="2019-03-24T20:57:15.294" v="99" actId="207"/>
          <ac:spMkLst>
            <pc:docMk/>
            <pc:sldMk cId="0" sldId="257"/>
            <ac:spMk id="66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0:57:12.371" v="98" actId="207"/>
          <ac:spMkLst>
            <pc:docMk/>
            <pc:sldMk cId="0" sldId="257"/>
            <ac:spMk id="67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0:57:22.373" v="100" actId="113"/>
          <ac:spMkLst>
            <pc:docMk/>
            <pc:sldMk cId="0" sldId="257"/>
            <ac:spMk id="68" creationId="{00000000-0000-0000-0000-000000000000}"/>
          </ac:spMkLst>
        </pc:spChg>
        <pc:picChg chg="del">
          <ac:chgData name="Nicolas Perez" userId="9a02ef040d777400" providerId="LiveId" clId="{4A9B9C46-78CB-4A98-A3E1-13B497196958}" dt="2019-03-24T20:51:28.273" v="41" actId="478"/>
          <ac:picMkLst>
            <pc:docMk/>
            <pc:sldMk cId="0" sldId="257"/>
            <ac:picMk id="11" creationId="{B18E15A7-94D4-4AA8-BD4C-E4C27DD5144F}"/>
          </ac:picMkLst>
        </pc:picChg>
        <pc:picChg chg="add del">
          <ac:chgData name="Nicolas Perez" userId="9a02ef040d777400" providerId="LiveId" clId="{4A9B9C46-78CB-4A98-A3E1-13B497196958}" dt="2019-03-24T20:51:20.046" v="38"/>
          <ac:picMkLst>
            <pc:docMk/>
            <pc:sldMk cId="0" sldId="257"/>
            <ac:picMk id="15" creationId="{F5520B10-9586-4051-AFC9-FE965148D16B}"/>
          </ac:picMkLst>
        </pc:picChg>
        <pc:picChg chg="add">
          <ac:chgData name="Nicolas Perez" userId="9a02ef040d777400" providerId="LiveId" clId="{4A9B9C46-78CB-4A98-A3E1-13B497196958}" dt="2019-03-24T20:53:54.527" v="71"/>
          <ac:picMkLst>
            <pc:docMk/>
            <pc:sldMk cId="0" sldId="257"/>
            <ac:picMk id="19" creationId="{A4CF3A51-48BB-4C7F-903A-9EBE7EFD9FE0}"/>
          </ac:picMkLst>
        </pc:picChg>
      </pc:sldChg>
      <pc:sldChg chg="addSp delSp modSp">
        <pc:chgData name="Nicolas Perez" userId="9a02ef040d777400" providerId="LiveId" clId="{4A9B9C46-78CB-4A98-A3E1-13B497196958}" dt="2019-03-24T20:58:50.678" v="104" actId="207"/>
        <pc:sldMkLst>
          <pc:docMk/>
          <pc:sldMk cId="0" sldId="259"/>
        </pc:sldMkLst>
        <pc:spChg chg="del">
          <ac:chgData name="Nicolas Perez" userId="9a02ef040d777400" providerId="LiveId" clId="{4A9B9C46-78CB-4A98-A3E1-13B497196958}" dt="2019-03-24T20:58:33.469" v="103" actId="478"/>
          <ac:spMkLst>
            <pc:docMk/>
            <pc:sldMk cId="0" sldId="259"/>
            <ac:spMk id="5" creationId="{87C2A2C2-A6B3-43E3-AC1B-5CDE7180A0AF}"/>
          </ac:spMkLst>
        </pc:spChg>
        <pc:spChg chg="del">
          <ac:chgData name="Nicolas Perez" userId="9a02ef040d777400" providerId="LiveId" clId="{4A9B9C46-78CB-4A98-A3E1-13B497196958}" dt="2019-03-24T20:51:37.839" v="43" actId="478"/>
          <ac:spMkLst>
            <pc:docMk/>
            <pc:sldMk cId="0" sldId="259"/>
            <ac:spMk id="7" creationId="{72380019-3E8B-43E5-B8CD-9C964DEE3DCE}"/>
          </ac:spMkLst>
        </pc:spChg>
        <pc:spChg chg="add">
          <ac:chgData name="Nicolas Perez" userId="9a02ef040d777400" providerId="LiveId" clId="{4A9B9C46-78CB-4A98-A3E1-13B497196958}" dt="2019-03-24T20:54:00.125" v="73"/>
          <ac:spMkLst>
            <pc:docMk/>
            <pc:sldMk cId="0" sldId="259"/>
            <ac:spMk id="9" creationId="{77CF6B3B-D0F4-4662-87D2-28EA4128A07A}"/>
          </ac:spMkLst>
        </pc:spChg>
        <pc:spChg chg="mod">
          <ac:chgData name="Nicolas Perez" userId="9a02ef040d777400" providerId="LiveId" clId="{4A9B9C46-78CB-4A98-A3E1-13B497196958}" dt="2019-03-24T20:58:50.678" v="104" actId="207"/>
          <ac:spMkLst>
            <pc:docMk/>
            <pc:sldMk cId="0" sldId="259"/>
            <ac:spMk id="82" creationId="{00000000-0000-0000-0000-000000000000}"/>
          </ac:spMkLst>
        </pc:spChg>
        <pc:picChg chg="del">
          <ac:chgData name="Nicolas Perez" userId="9a02ef040d777400" providerId="LiveId" clId="{4A9B9C46-78CB-4A98-A3E1-13B497196958}" dt="2019-03-24T20:51:37.839" v="43" actId="478"/>
          <ac:picMkLst>
            <pc:docMk/>
            <pc:sldMk cId="0" sldId="259"/>
            <ac:picMk id="6" creationId="{59EEEA1F-27CE-4AA5-8491-C33D3D607108}"/>
          </ac:picMkLst>
        </pc:picChg>
        <pc:picChg chg="add">
          <ac:chgData name="Nicolas Perez" userId="9a02ef040d777400" providerId="LiveId" clId="{4A9B9C46-78CB-4A98-A3E1-13B497196958}" dt="2019-03-24T20:54:00.125" v="73"/>
          <ac:picMkLst>
            <pc:docMk/>
            <pc:sldMk cId="0" sldId="259"/>
            <ac:picMk id="8" creationId="{8BC38F78-363D-42F9-BAE2-806987D9377F}"/>
          </ac:picMkLst>
        </pc:picChg>
      </pc:sldChg>
      <pc:sldChg chg="addSp delSp">
        <pc:chgData name="Nicolas Perez" userId="9a02ef040d777400" providerId="LiveId" clId="{4A9B9C46-78CB-4A98-A3E1-13B497196958}" dt="2019-03-24T20:54:03.119" v="74"/>
        <pc:sldMkLst>
          <pc:docMk/>
          <pc:sldMk cId="0" sldId="260"/>
        </pc:sldMkLst>
        <pc:spChg chg="del">
          <ac:chgData name="Nicolas Perez" userId="9a02ef040d777400" providerId="LiveId" clId="{4A9B9C46-78CB-4A98-A3E1-13B497196958}" dt="2019-03-24T20:51:40.842" v="44" actId="478"/>
          <ac:spMkLst>
            <pc:docMk/>
            <pc:sldMk cId="0" sldId="260"/>
            <ac:spMk id="12" creationId="{4C4396B7-1F57-4BED-AF4F-CD34A0B0ECD0}"/>
          </ac:spMkLst>
        </pc:spChg>
        <pc:spChg chg="add">
          <ac:chgData name="Nicolas Perez" userId="9a02ef040d777400" providerId="LiveId" clId="{4A9B9C46-78CB-4A98-A3E1-13B497196958}" dt="2019-03-24T20:54:03.119" v="74"/>
          <ac:spMkLst>
            <pc:docMk/>
            <pc:sldMk cId="0" sldId="260"/>
            <ac:spMk id="14" creationId="{C38AD05D-0685-4F33-92BA-A5E51F554FC3}"/>
          </ac:spMkLst>
        </pc:spChg>
        <pc:picChg chg="del">
          <ac:chgData name="Nicolas Perez" userId="9a02ef040d777400" providerId="LiveId" clId="{4A9B9C46-78CB-4A98-A3E1-13B497196958}" dt="2019-03-24T20:51:40.842" v="44" actId="478"/>
          <ac:picMkLst>
            <pc:docMk/>
            <pc:sldMk cId="0" sldId="260"/>
            <ac:picMk id="11" creationId="{C57F48BD-EE26-4A54-8D8C-F8ACDD60B48C}"/>
          </ac:picMkLst>
        </pc:picChg>
        <pc:picChg chg="add">
          <ac:chgData name="Nicolas Perez" userId="9a02ef040d777400" providerId="LiveId" clId="{4A9B9C46-78CB-4A98-A3E1-13B497196958}" dt="2019-03-24T20:54:03.119" v="74"/>
          <ac:picMkLst>
            <pc:docMk/>
            <pc:sldMk cId="0" sldId="260"/>
            <ac:picMk id="13" creationId="{2836946A-1DB8-404D-920E-D7B54B720932}"/>
          </ac:picMkLst>
        </pc:picChg>
      </pc:sldChg>
      <pc:sldChg chg="addSp delSp modSp">
        <pc:chgData name="Nicolas Perez" userId="9a02ef040d777400" providerId="LiveId" clId="{4A9B9C46-78CB-4A98-A3E1-13B497196958}" dt="2019-03-24T20:59:59.814" v="112" actId="207"/>
        <pc:sldMkLst>
          <pc:docMk/>
          <pc:sldMk cId="0" sldId="261"/>
        </pc:sldMkLst>
        <pc:spChg chg="del">
          <ac:chgData name="Nicolas Perez" userId="9a02ef040d777400" providerId="LiveId" clId="{4A9B9C46-78CB-4A98-A3E1-13B497196958}" dt="2019-03-24T20:51:59.651" v="48" actId="478"/>
          <ac:spMkLst>
            <pc:docMk/>
            <pc:sldMk cId="0" sldId="261"/>
            <ac:spMk id="6" creationId="{71FCCBDB-3783-4486-91CB-72D0B32247D2}"/>
          </ac:spMkLst>
        </pc:spChg>
        <pc:spChg chg="add">
          <ac:chgData name="Nicolas Perez" userId="9a02ef040d777400" providerId="LiveId" clId="{4A9B9C46-78CB-4A98-A3E1-13B497196958}" dt="2019-03-24T20:54:17.176" v="78"/>
          <ac:spMkLst>
            <pc:docMk/>
            <pc:sldMk cId="0" sldId="261"/>
            <ac:spMk id="10" creationId="{99DE4E09-A8C6-4E33-98B9-FD15A87D1A87}"/>
          </ac:spMkLst>
        </pc:spChg>
        <pc:spChg chg="mod">
          <ac:chgData name="Nicolas Perez" userId="9a02ef040d777400" providerId="LiveId" clId="{4A9B9C46-78CB-4A98-A3E1-13B497196958}" dt="2019-03-24T20:59:59.814" v="112" actId="207"/>
          <ac:spMkLst>
            <pc:docMk/>
            <pc:sldMk cId="0" sldId="261"/>
            <ac:spMk id="95" creationId="{00000000-0000-0000-0000-000000000000}"/>
          </ac:spMkLst>
        </pc:spChg>
        <pc:picChg chg="mod">
          <ac:chgData name="Nicolas Perez" userId="9a02ef040d777400" providerId="LiveId" clId="{4A9B9C46-78CB-4A98-A3E1-13B497196958}" dt="2019-03-24T20:59:56.422" v="111" actId="14100"/>
          <ac:picMkLst>
            <pc:docMk/>
            <pc:sldMk cId="0" sldId="261"/>
            <ac:picMk id="2" creationId="{9AA50598-2985-4E36-A7B1-15B21E94520B}"/>
          </ac:picMkLst>
        </pc:picChg>
        <pc:picChg chg="del">
          <ac:chgData name="Nicolas Perez" userId="9a02ef040d777400" providerId="LiveId" clId="{4A9B9C46-78CB-4A98-A3E1-13B497196958}" dt="2019-03-24T20:51:59.651" v="48" actId="478"/>
          <ac:picMkLst>
            <pc:docMk/>
            <pc:sldMk cId="0" sldId="261"/>
            <ac:picMk id="5" creationId="{885B8469-3CF6-4835-BCE9-0B3CC1A7C4E3}"/>
          </ac:picMkLst>
        </pc:picChg>
        <pc:picChg chg="add">
          <ac:chgData name="Nicolas Perez" userId="9a02ef040d777400" providerId="LiveId" clId="{4A9B9C46-78CB-4A98-A3E1-13B497196958}" dt="2019-03-24T20:54:17.176" v="78"/>
          <ac:picMkLst>
            <pc:docMk/>
            <pc:sldMk cId="0" sldId="261"/>
            <ac:picMk id="9" creationId="{240E0D52-7894-45F9-9103-AAAF81CD18AC}"/>
          </ac:picMkLst>
        </pc:picChg>
      </pc:sldChg>
      <pc:sldChg chg="addSp delSp modSp">
        <pc:chgData name="Nicolas Perez" userId="9a02ef040d777400" providerId="LiveId" clId="{4A9B9C46-78CB-4A98-A3E1-13B497196958}" dt="2019-03-24T21:03:01.810" v="133" actId="1076"/>
        <pc:sldMkLst>
          <pc:docMk/>
          <pc:sldMk cId="0" sldId="262"/>
        </pc:sldMkLst>
        <pc:spChg chg="mod">
          <ac:chgData name="Nicolas Perez" userId="9a02ef040d777400" providerId="LiveId" clId="{4A9B9C46-78CB-4A98-A3E1-13B497196958}" dt="2019-03-24T21:03:01.810" v="133" actId="1076"/>
          <ac:spMkLst>
            <pc:docMk/>
            <pc:sldMk cId="0" sldId="262"/>
            <ac:spMk id="2" creationId="{C3C1396D-A9A1-42A3-AE82-F216957ABF34}"/>
          </ac:spMkLst>
        </pc:spChg>
        <pc:spChg chg="add">
          <ac:chgData name="Nicolas Perez" userId="9a02ef040d777400" providerId="LiveId" clId="{4A9B9C46-78CB-4A98-A3E1-13B497196958}" dt="2019-03-24T20:54:55.535" v="91"/>
          <ac:spMkLst>
            <pc:docMk/>
            <pc:sldMk cId="0" sldId="262"/>
            <ac:spMk id="13" creationId="{0CE061A8-BABA-4BE5-BDDC-52F90F96D1F9}"/>
          </ac:spMkLst>
        </pc:spChg>
        <pc:spChg chg="mod">
          <ac:chgData name="Nicolas Perez" userId="9a02ef040d777400" providerId="LiveId" clId="{4A9B9C46-78CB-4A98-A3E1-13B497196958}" dt="2019-03-24T20:53:24.378" v="66" actId="6549"/>
          <ac:spMkLst>
            <pc:docMk/>
            <pc:sldMk cId="0" sldId="262"/>
            <ac:spMk id="14" creationId="{52FBB5A3-AC39-4557-BA27-DD9CE48951B9}"/>
          </ac:spMkLst>
        </pc:spChg>
        <pc:spChg chg="del">
          <ac:chgData name="Nicolas Perez" userId="9a02ef040d777400" providerId="LiveId" clId="{4A9B9C46-78CB-4A98-A3E1-13B497196958}" dt="2019-03-24T20:53:26.713" v="67" actId="478"/>
          <ac:spMkLst>
            <pc:docMk/>
            <pc:sldMk cId="0" sldId="262"/>
            <ac:spMk id="17" creationId="{E0AEDAFE-4097-4EE6-8812-77E071EA273B}"/>
          </ac:spMkLst>
        </pc:spChg>
        <pc:spChg chg="mod">
          <ac:chgData name="Nicolas Perez" userId="9a02ef040d777400" providerId="LiveId" clId="{4A9B9C46-78CB-4A98-A3E1-13B497196958}" dt="2019-03-24T21:02:57.993" v="132" actId="1076"/>
          <ac:spMkLst>
            <pc:docMk/>
            <pc:sldMk cId="0" sldId="262"/>
            <ac:spMk id="101" creationId="{00000000-0000-0000-0000-000000000000}"/>
          </ac:spMkLst>
        </pc:spChg>
        <pc:picChg chg="add">
          <ac:chgData name="Nicolas Perez" userId="9a02ef040d777400" providerId="LiveId" clId="{4A9B9C46-78CB-4A98-A3E1-13B497196958}" dt="2019-03-24T20:54:55.535" v="91"/>
          <ac:picMkLst>
            <pc:docMk/>
            <pc:sldMk cId="0" sldId="262"/>
            <ac:picMk id="12" creationId="{CB721EE8-BB47-4979-AA04-10AC2FFEDF19}"/>
          </ac:picMkLst>
        </pc:picChg>
        <pc:picChg chg="del">
          <ac:chgData name="Nicolas Perez" userId="9a02ef040d777400" providerId="LiveId" clId="{4A9B9C46-78CB-4A98-A3E1-13B497196958}" dt="2019-03-24T20:53:28.805" v="68" actId="478"/>
          <ac:picMkLst>
            <pc:docMk/>
            <pc:sldMk cId="0" sldId="262"/>
            <ac:picMk id="15" creationId="{001BF093-C7DB-43D5-94BD-6271AAB70125}"/>
          </ac:picMkLst>
        </pc:picChg>
        <pc:picChg chg="del">
          <ac:chgData name="Nicolas Perez" userId="9a02ef040d777400" providerId="LiveId" clId="{4A9B9C46-78CB-4A98-A3E1-13B497196958}" dt="2019-03-24T20:53:26.713" v="67" actId="478"/>
          <ac:picMkLst>
            <pc:docMk/>
            <pc:sldMk cId="0" sldId="262"/>
            <ac:picMk id="16" creationId="{2155908B-02CD-48A7-BD0F-0469698B55FA}"/>
          </ac:picMkLst>
        </pc:picChg>
      </pc:sldChg>
      <pc:sldChg chg="addSp delSp modSp">
        <pc:chgData name="Nicolas Perez" userId="9a02ef040d777400" providerId="LiveId" clId="{4A9B9C46-78CB-4A98-A3E1-13B497196958}" dt="2019-03-24T20:59:27.712" v="106" actId="207"/>
        <pc:sldMkLst>
          <pc:docMk/>
          <pc:sldMk cId="0" sldId="263"/>
        </pc:sldMkLst>
        <pc:spChg chg="add">
          <ac:chgData name="Nicolas Perez" userId="9a02ef040d777400" providerId="LiveId" clId="{4A9B9C46-78CB-4A98-A3E1-13B497196958}" dt="2019-03-24T20:54:13.395" v="76"/>
          <ac:spMkLst>
            <pc:docMk/>
            <pc:sldMk cId="0" sldId="263"/>
            <ac:spMk id="8" creationId="{67425175-39A9-4AF8-B316-11C5542E85FC}"/>
          </ac:spMkLst>
        </pc:spChg>
        <pc:spChg chg="mod">
          <ac:chgData name="Nicolas Perez" userId="9a02ef040d777400" providerId="LiveId" clId="{4A9B9C46-78CB-4A98-A3E1-13B497196958}" dt="2019-03-24T20:59:27.712" v="106" actId="207"/>
          <ac:spMkLst>
            <pc:docMk/>
            <pc:sldMk cId="0" sldId="263"/>
            <ac:spMk id="13" creationId="{0CCC51DC-A0E8-460D-A63E-0643FC795FFC}"/>
          </ac:spMkLst>
        </pc:spChg>
        <pc:spChg chg="del">
          <ac:chgData name="Nicolas Perez" userId="9a02ef040d777400" providerId="LiveId" clId="{4A9B9C46-78CB-4A98-A3E1-13B497196958}" dt="2019-03-24T20:51:49.749" v="46" actId="478"/>
          <ac:spMkLst>
            <pc:docMk/>
            <pc:sldMk cId="0" sldId="263"/>
            <ac:spMk id="15" creationId="{7C738683-850A-4DCB-95DA-26E7FE4B9967}"/>
          </ac:spMkLst>
        </pc:spChg>
        <pc:picChg chg="add">
          <ac:chgData name="Nicolas Perez" userId="9a02ef040d777400" providerId="LiveId" clId="{4A9B9C46-78CB-4A98-A3E1-13B497196958}" dt="2019-03-24T20:54:13.395" v="76"/>
          <ac:picMkLst>
            <pc:docMk/>
            <pc:sldMk cId="0" sldId="263"/>
            <ac:picMk id="7" creationId="{AD5165F5-E92E-4057-BC6D-FCAE264121F8}"/>
          </ac:picMkLst>
        </pc:picChg>
        <pc:picChg chg="del">
          <ac:chgData name="Nicolas Perez" userId="9a02ef040d777400" providerId="LiveId" clId="{4A9B9C46-78CB-4A98-A3E1-13B497196958}" dt="2019-03-24T20:51:49.749" v="46" actId="478"/>
          <ac:picMkLst>
            <pc:docMk/>
            <pc:sldMk cId="0" sldId="263"/>
            <ac:picMk id="14" creationId="{EEF2E5EA-1AA3-4F5E-8AC6-7AE16103398D}"/>
          </ac:picMkLst>
        </pc:picChg>
      </pc:sldChg>
      <pc:sldChg chg="addSp delSp modSp">
        <pc:chgData name="Nicolas Perez" userId="9a02ef040d777400" providerId="LiveId" clId="{4A9B9C46-78CB-4A98-A3E1-13B497196958}" dt="2019-03-24T20:59:45.608" v="110" actId="207"/>
        <pc:sldMkLst>
          <pc:docMk/>
          <pc:sldMk cId="0" sldId="264"/>
        </pc:sldMkLst>
        <pc:spChg chg="del">
          <ac:chgData name="Nicolas Perez" userId="9a02ef040d777400" providerId="LiveId" clId="{4A9B9C46-78CB-4A98-A3E1-13B497196958}" dt="2019-03-24T20:51:53.557" v="47" actId="478"/>
          <ac:spMkLst>
            <pc:docMk/>
            <pc:sldMk cId="0" sldId="264"/>
            <ac:spMk id="8" creationId="{89D7A070-BB09-486C-915F-EFC2F58F3D47}"/>
          </ac:spMkLst>
        </pc:spChg>
        <pc:spChg chg="add">
          <ac:chgData name="Nicolas Perez" userId="9a02ef040d777400" providerId="LiveId" clId="{4A9B9C46-78CB-4A98-A3E1-13B497196958}" dt="2019-03-24T20:54:15.713" v="77"/>
          <ac:spMkLst>
            <pc:docMk/>
            <pc:sldMk cId="0" sldId="264"/>
            <ac:spMk id="10" creationId="{547965B1-D2D9-428C-AB7A-11EBAA6A7906}"/>
          </ac:spMkLst>
        </pc:spChg>
        <pc:spChg chg="mod">
          <ac:chgData name="Nicolas Perez" userId="9a02ef040d777400" providerId="LiveId" clId="{4A9B9C46-78CB-4A98-A3E1-13B497196958}" dt="2019-03-24T20:59:39.930" v="108" actId="207"/>
          <ac:spMkLst>
            <pc:docMk/>
            <pc:sldMk cId="0" sldId="264"/>
            <ac:spMk id="121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0:59:42.419" v="109" actId="207"/>
          <ac:spMkLst>
            <pc:docMk/>
            <pc:sldMk cId="0" sldId="264"/>
            <ac:spMk id="122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0:59:45.608" v="110" actId="207"/>
          <ac:spMkLst>
            <pc:docMk/>
            <pc:sldMk cId="0" sldId="264"/>
            <ac:spMk id="123" creationId="{00000000-0000-0000-0000-000000000000}"/>
          </ac:spMkLst>
        </pc:spChg>
        <pc:picChg chg="del">
          <ac:chgData name="Nicolas Perez" userId="9a02ef040d777400" providerId="LiveId" clId="{4A9B9C46-78CB-4A98-A3E1-13B497196958}" dt="2019-03-24T20:51:53.557" v="47" actId="478"/>
          <ac:picMkLst>
            <pc:docMk/>
            <pc:sldMk cId="0" sldId="264"/>
            <ac:picMk id="7" creationId="{5A788A65-91AB-481A-92AA-AED7D2EE448E}"/>
          </ac:picMkLst>
        </pc:picChg>
        <pc:picChg chg="add">
          <ac:chgData name="Nicolas Perez" userId="9a02ef040d777400" providerId="LiveId" clId="{4A9B9C46-78CB-4A98-A3E1-13B497196958}" dt="2019-03-24T20:54:15.713" v="77"/>
          <ac:picMkLst>
            <pc:docMk/>
            <pc:sldMk cId="0" sldId="264"/>
            <ac:picMk id="9" creationId="{9B597347-7486-48E3-90A5-D7F458659203}"/>
          </ac:picMkLst>
        </pc:picChg>
      </pc:sldChg>
      <pc:sldChg chg="addSp delSp">
        <pc:chgData name="Nicolas Perez" userId="9a02ef040d777400" providerId="LiveId" clId="{4A9B9C46-78CB-4A98-A3E1-13B497196958}" dt="2019-03-24T20:54:20.832" v="79"/>
        <pc:sldMkLst>
          <pc:docMk/>
          <pc:sldMk cId="0" sldId="265"/>
        </pc:sldMkLst>
        <pc:spChg chg="del">
          <ac:chgData name="Nicolas Perez" userId="9a02ef040d777400" providerId="LiveId" clId="{4A9B9C46-78CB-4A98-A3E1-13B497196958}" dt="2019-03-24T20:52:03.607" v="49" actId="478"/>
          <ac:spMkLst>
            <pc:docMk/>
            <pc:sldMk cId="0" sldId="265"/>
            <ac:spMk id="6" creationId="{94ED575A-846D-4F3A-BA62-CD1F7B539F4F}"/>
          </ac:spMkLst>
        </pc:spChg>
        <pc:spChg chg="add">
          <ac:chgData name="Nicolas Perez" userId="9a02ef040d777400" providerId="LiveId" clId="{4A9B9C46-78CB-4A98-A3E1-13B497196958}" dt="2019-03-24T20:54:20.832" v="79"/>
          <ac:spMkLst>
            <pc:docMk/>
            <pc:sldMk cId="0" sldId="265"/>
            <ac:spMk id="10" creationId="{57A08734-148A-4610-B085-8155825EAC65}"/>
          </ac:spMkLst>
        </pc:spChg>
        <pc:picChg chg="del">
          <ac:chgData name="Nicolas Perez" userId="9a02ef040d777400" providerId="LiveId" clId="{4A9B9C46-78CB-4A98-A3E1-13B497196958}" dt="2019-03-24T20:52:03.607" v="49" actId="478"/>
          <ac:picMkLst>
            <pc:docMk/>
            <pc:sldMk cId="0" sldId="265"/>
            <ac:picMk id="5" creationId="{F1A3282D-F44B-4B9C-9E47-CF4CC4460906}"/>
          </ac:picMkLst>
        </pc:picChg>
        <pc:picChg chg="add">
          <ac:chgData name="Nicolas Perez" userId="9a02ef040d777400" providerId="LiveId" clId="{4A9B9C46-78CB-4A98-A3E1-13B497196958}" dt="2019-03-24T20:54:20.832" v="79"/>
          <ac:picMkLst>
            <pc:docMk/>
            <pc:sldMk cId="0" sldId="265"/>
            <ac:picMk id="9" creationId="{27BE999D-76F8-4A29-AC69-95B753BBF803}"/>
          </ac:picMkLst>
        </pc:picChg>
      </pc:sldChg>
      <pc:sldChg chg="addSp delSp modSp">
        <pc:chgData name="Nicolas Perez" userId="9a02ef040d777400" providerId="LiveId" clId="{4A9B9C46-78CB-4A98-A3E1-13B497196958}" dt="2019-03-24T20:54:48.923" v="89"/>
        <pc:sldMkLst>
          <pc:docMk/>
          <pc:sldMk cId="0" sldId="266"/>
        </pc:sldMkLst>
        <pc:spChg chg="del">
          <ac:chgData name="Nicolas Perez" userId="9a02ef040d777400" providerId="LiveId" clId="{4A9B9C46-78CB-4A98-A3E1-13B497196958}" dt="2019-03-24T20:52:44.510" v="59" actId="478"/>
          <ac:spMkLst>
            <pc:docMk/>
            <pc:sldMk cId="0" sldId="266"/>
            <ac:spMk id="7" creationId="{BC0630E3-BDA9-463C-8ECB-5BE6E9FEFAA6}"/>
          </ac:spMkLst>
        </pc:spChg>
        <pc:spChg chg="add">
          <ac:chgData name="Nicolas Perez" userId="9a02ef040d777400" providerId="LiveId" clId="{4A9B9C46-78CB-4A98-A3E1-13B497196958}" dt="2019-03-24T20:54:48.923" v="89"/>
          <ac:spMkLst>
            <pc:docMk/>
            <pc:sldMk cId="0" sldId="266"/>
            <ac:spMk id="9" creationId="{69412E12-052E-4196-9A4A-A215D5771F2E}"/>
          </ac:spMkLst>
        </pc:spChg>
        <pc:spChg chg="del mod">
          <ac:chgData name="Nicolas Perez" userId="9a02ef040d777400" providerId="LiveId" clId="{4A9B9C46-78CB-4A98-A3E1-13B497196958}" dt="2019-03-24T20:54:47.152" v="88" actId="478"/>
          <ac:spMkLst>
            <pc:docMk/>
            <pc:sldMk cId="0" sldId="266"/>
            <ac:spMk id="137" creationId="{00000000-0000-0000-0000-000000000000}"/>
          </ac:spMkLst>
        </pc:spChg>
        <pc:picChg chg="del">
          <ac:chgData name="Nicolas Perez" userId="9a02ef040d777400" providerId="LiveId" clId="{4A9B9C46-78CB-4A98-A3E1-13B497196958}" dt="2019-03-24T20:53:16.696" v="65" actId="478"/>
          <ac:picMkLst>
            <pc:docMk/>
            <pc:sldMk cId="0" sldId="266"/>
            <ac:picMk id="5" creationId="{22258341-C5CB-48C9-B560-E2DD53CDE39F}"/>
          </ac:picMkLst>
        </pc:picChg>
        <pc:picChg chg="del">
          <ac:chgData name="Nicolas Perez" userId="9a02ef040d777400" providerId="LiveId" clId="{4A9B9C46-78CB-4A98-A3E1-13B497196958}" dt="2019-03-24T20:52:44.510" v="59" actId="478"/>
          <ac:picMkLst>
            <pc:docMk/>
            <pc:sldMk cId="0" sldId="266"/>
            <ac:picMk id="6" creationId="{DC6F8ADF-A82A-4352-BAF2-ACE9C900EE7E}"/>
          </ac:picMkLst>
        </pc:picChg>
        <pc:picChg chg="add">
          <ac:chgData name="Nicolas Perez" userId="9a02ef040d777400" providerId="LiveId" clId="{4A9B9C46-78CB-4A98-A3E1-13B497196958}" dt="2019-03-24T20:54:48.923" v="89"/>
          <ac:picMkLst>
            <pc:docMk/>
            <pc:sldMk cId="0" sldId="266"/>
            <ac:picMk id="8" creationId="{1F3D226B-769B-458E-8963-1C55C2EBBF49}"/>
          </ac:picMkLst>
        </pc:picChg>
      </pc:sldChg>
      <pc:sldChg chg="addSp delSp modSp">
        <pc:chgData name="Nicolas Perez" userId="9a02ef040d777400" providerId="LiveId" clId="{4A9B9C46-78CB-4A98-A3E1-13B497196958}" dt="2019-03-24T21:00:12.442" v="113" actId="207"/>
        <pc:sldMkLst>
          <pc:docMk/>
          <pc:sldMk cId="0" sldId="267"/>
        </pc:sldMkLst>
        <pc:spChg chg="add">
          <ac:chgData name="Nicolas Perez" userId="9a02ef040d777400" providerId="LiveId" clId="{4A9B9C46-78CB-4A98-A3E1-13B497196958}" dt="2019-03-24T20:54:22.641" v="80"/>
          <ac:spMkLst>
            <pc:docMk/>
            <pc:sldMk cId="0" sldId="267"/>
            <ac:spMk id="8" creationId="{6954DEDD-9197-4782-9FF6-A823C83EF773}"/>
          </ac:spMkLst>
        </pc:spChg>
        <pc:spChg chg="mod">
          <ac:chgData name="Nicolas Perez" userId="9a02ef040d777400" providerId="LiveId" clId="{4A9B9C46-78CB-4A98-A3E1-13B497196958}" dt="2019-03-24T21:00:12.442" v="113" actId="207"/>
          <ac:spMkLst>
            <pc:docMk/>
            <pc:sldMk cId="0" sldId="267"/>
            <ac:spMk id="10" creationId="{9EF2B66E-183E-45D6-BFCD-76925F85B446}"/>
          </ac:spMkLst>
        </pc:spChg>
        <pc:spChg chg="del">
          <ac:chgData name="Nicolas Perez" userId="9a02ef040d777400" providerId="LiveId" clId="{4A9B9C46-78CB-4A98-A3E1-13B497196958}" dt="2019-03-24T20:52:07.860" v="50" actId="478"/>
          <ac:spMkLst>
            <pc:docMk/>
            <pc:sldMk cId="0" sldId="267"/>
            <ac:spMk id="12" creationId="{15686576-C70F-40D7-B11E-19CDA9F5B9C7}"/>
          </ac:spMkLst>
        </pc:spChg>
        <pc:picChg chg="add">
          <ac:chgData name="Nicolas Perez" userId="9a02ef040d777400" providerId="LiveId" clId="{4A9B9C46-78CB-4A98-A3E1-13B497196958}" dt="2019-03-24T20:54:22.641" v="80"/>
          <ac:picMkLst>
            <pc:docMk/>
            <pc:sldMk cId="0" sldId="267"/>
            <ac:picMk id="7" creationId="{BD6D94F0-5FC7-4951-9CF2-A53C3C04952D}"/>
          </ac:picMkLst>
        </pc:picChg>
        <pc:picChg chg="del">
          <ac:chgData name="Nicolas Perez" userId="9a02ef040d777400" providerId="LiveId" clId="{4A9B9C46-78CB-4A98-A3E1-13B497196958}" dt="2019-03-24T20:52:07.860" v="50" actId="478"/>
          <ac:picMkLst>
            <pc:docMk/>
            <pc:sldMk cId="0" sldId="267"/>
            <ac:picMk id="11" creationId="{385BF7BC-A54A-460C-83CF-6964CFC16730}"/>
          </ac:picMkLst>
        </pc:picChg>
      </pc:sldChg>
      <pc:sldChg chg="addSp delSp modSp">
        <pc:chgData name="Nicolas Perez" userId="9a02ef040d777400" providerId="LiveId" clId="{4A9B9C46-78CB-4A98-A3E1-13B497196958}" dt="2019-03-24T21:01:52.119" v="123" actId="207"/>
        <pc:sldMkLst>
          <pc:docMk/>
          <pc:sldMk cId="0" sldId="268"/>
        </pc:sldMkLst>
        <pc:spChg chg="mod">
          <ac:chgData name="Nicolas Perez" userId="9a02ef040d777400" providerId="LiveId" clId="{4A9B9C46-78CB-4A98-A3E1-13B497196958}" dt="2019-03-24T21:01:52.119" v="123" actId="207"/>
          <ac:spMkLst>
            <pc:docMk/>
            <pc:sldMk cId="0" sldId="268"/>
            <ac:spMk id="7" creationId="{702C0129-F1EA-48E3-8CA9-99473310E9A6}"/>
          </ac:spMkLst>
        </pc:spChg>
        <pc:spChg chg="add">
          <ac:chgData name="Nicolas Perez" userId="9a02ef040d777400" providerId="LiveId" clId="{4A9B9C46-78CB-4A98-A3E1-13B497196958}" dt="2019-03-24T20:54:39.838" v="87"/>
          <ac:spMkLst>
            <pc:docMk/>
            <pc:sldMk cId="0" sldId="268"/>
            <ac:spMk id="13" creationId="{E77A0EF3-9911-443E-BBBE-F275663871EC}"/>
          </ac:spMkLst>
        </pc:spChg>
        <pc:spChg chg="del">
          <ac:chgData name="Nicolas Perez" userId="9a02ef040d777400" providerId="LiveId" clId="{4A9B9C46-78CB-4A98-A3E1-13B497196958}" dt="2019-03-24T20:52:35.619" v="57" actId="478"/>
          <ac:spMkLst>
            <pc:docMk/>
            <pc:sldMk cId="0" sldId="268"/>
            <ac:spMk id="16" creationId="{8F08EF67-8007-4BDE-8CEF-BB1AA29AF52E}"/>
          </ac:spMkLst>
        </pc:spChg>
        <pc:picChg chg="del">
          <ac:chgData name="Nicolas Perez" userId="9a02ef040d777400" providerId="LiveId" clId="{4A9B9C46-78CB-4A98-A3E1-13B497196958}" dt="2019-03-24T20:52:39.713" v="58" actId="478"/>
          <ac:picMkLst>
            <pc:docMk/>
            <pc:sldMk cId="0" sldId="268"/>
            <ac:picMk id="6" creationId="{F3BE939A-A468-409A-A2BD-2DE26C3F82E0}"/>
          </ac:picMkLst>
        </pc:picChg>
        <pc:picChg chg="add">
          <ac:chgData name="Nicolas Perez" userId="9a02ef040d777400" providerId="LiveId" clId="{4A9B9C46-78CB-4A98-A3E1-13B497196958}" dt="2019-03-24T20:54:39.838" v="87"/>
          <ac:picMkLst>
            <pc:docMk/>
            <pc:sldMk cId="0" sldId="268"/>
            <ac:picMk id="12" creationId="{B9998A23-564E-42B6-ACBA-FE31675F59A7}"/>
          </ac:picMkLst>
        </pc:picChg>
        <pc:picChg chg="del">
          <ac:chgData name="Nicolas Perez" userId="9a02ef040d777400" providerId="LiveId" clId="{4A9B9C46-78CB-4A98-A3E1-13B497196958}" dt="2019-03-24T20:52:35.619" v="57" actId="478"/>
          <ac:picMkLst>
            <pc:docMk/>
            <pc:sldMk cId="0" sldId="268"/>
            <ac:picMk id="15" creationId="{2ADC251C-9111-43C2-A967-79F840A4FB7C}"/>
          </ac:picMkLst>
        </pc:picChg>
      </pc:sldChg>
      <pc:sldChg chg="addSp delSp modSp">
        <pc:chgData name="Nicolas Perez" userId="9a02ef040d777400" providerId="LiveId" clId="{4A9B9C46-78CB-4A98-A3E1-13B497196958}" dt="2019-03-24T21:00:36.632" v="116" actId="207"/>
        <pc:sldMkLst>
          <pc:docMk/>
          <pc:sldMk cId="0" sldId="273"/>
        </pc:sldMkLst>
        <pc:spChg chg="add">
          <ac:chgData name="Nicolas Perez" userId="9a02ef040d777400" providerId="LiveId" clId="{4A9B9C46-78CB-4A98-A3E1-13B497196958}" dt="2019-03-24T20:54:25.855" v="82"/>
          <ac:spMkLst>
            <pc:docMk/>
            <pc:sldMk cId="0" sldId="273"/>
            <ac:spMk id="10" creationId="{9992B649-AB71-4B1B-91D4-341E5205B0C5}"/>
          </ac:spMkLst>
        </pc:spChg>
        <pc:spChg chg="del">
          <ac:chgData name="Nicolas Perez" userId="9a02ef040d777400" providerId="LiveId" clId="{4A9B9C46-78CB-4A98-A3E1-13B497196958}" dt="2019-03-24T20:52:17.692" v="52" actId="478"/>
          <ac:spMkLst>
            <pc:docMk/>
            <pc:sldMk cId="0" sldId="273"/>
            <ac:spMk id="17" creationId="{E0175D51-0304-45A4-B9E2-830F965707C1}"/>
          </ac:spMkLst>
        </pc:spChg>
        <pc:spChg chg="mod">
          <ac:chgData name="Nicolas Perez" userId="9a02ef040d777400" providerId="LiveId" clId="{4A9B9C46-78CB-4A98-A3E1-13B497196958}" dt="2019-03-24T21:00:36.632" v="116" actId="207"/>
          <ac:spMkLst>
            <pc:docMk/>
            <pc:sldMk cId="0" sldId="273"/>
            <ac:spMk id="200" creationId="{00000000-0000-0000-0000-000000000000}"/>
          </ac:spMkLst>
        </pc:spChg>
        <pc:picChg chg="add">
          <ac:chgData name="Nicolas Perez" userId="9a02ef040d777400" providerId="LiveId" clId="{4A9B9C46-78CB-4A98-A3E1-13B497196958}" dt="2019-03-24T20:54:25.855" v="82"/>
          <ac:picMkLst>
            <pc:docMk/>
            <pc:sldMk cId="0" sldId="273"/>
            <ac:picMk id="9" creationId="{25934E01-D297-4B8D-BF4F-6BE85B69E5FB}"/>
          </ac:picMkLst>
        </pc:picChg>
        <pc:picChg chg="del">
          <ac:chgData name="Nicolas Perez" userId="9a02ef040d777400" providerId="LiveId" clId="{4A9B9C46-78CB-4A98-A3E1-13B497196958}" dt="2019-03-24T20:52:17.692" v="52" actId="478"/>
          <ac:picMkLst>
            <pc:docMk/>
            <pc:sldMk cId="0" sldId="273"/>
            <ac:picMk id="16" creationId="{8E79EDC5-FBF7-432F-A2D8-64A7C1023A9E}"/>
          </ac:picMkLst>
        </pc:picChg>
      </pc:sldChg>
      <pc:sldChg chg="addSp delSp">
        <pc:chgData name="Nicolas Perez" userId="9a02ef040d777400" providerId="LiveId" clId="{4A9B9C46-78CB-4A98-A3E1-13B497196958}" dt="2019-03-24T20:54:52.486" v="90"/>
        <pc:sldMkLst>
          <pc:docMk/>
          <pc:sldMk cId="0" sldId="274"/>
        </pc:sldMkLst>
        <pc:spChg chg="del">
          <ac:chgData name="Nicolas Perez" userId="9a02ef040d777400" providerId="LiveId" clId="{4A9B9C46-78CB-4A98-A3E1-13B497196958}" dt="2019-03-24T20:53:05.885" v="62" actId="478"/>
          <ac:spMkLst>
            <pc:docMk/>
            <pc:sldMk cId="0" sldId="274"/>
            <ac:spMk id="10" creationId="{131E7A35-3390-4BDE-83E7-C9D7744CA10E}"/>
          </ac:spMkLst>
        </pc:spChg>
        <pc:spChg chg="del">
          <ac:chgData name="Nicolas Perez" userId="9a02ef040d777400" providerId="LiveId" clId="{4A9B9C46-78CB-4A98-A3E1-13B497196958}" dt="2019-03-24T20:52:49.339" v="60" actId="478"/>
          <ac:spMkLst>
            <pc:docMk/>
            <pc:sldMk cId="0" sldId="274"/>
            <ac:spMk id="13" creationId="{FAA8DE9D-65E0-4B99-9BB9-4B87302ADE7F}"/>
          </ac:spMkLst>
        </pc:spChg>
        <pc:spChg chg="add">
          <ac:chgData name="Nicolas Perez" userId="9a02ef040d777400" providerId="LiveId" clId="{4A9B9C46-78CB-4A98-A3E1-13B497196958}" dt="2019-03-24T20:54:52.486" v="90"/>
          <ac:spMkLst>
            <pc:docMk/>
            <pc:sldMk cId="0" sldId="274"/>
            <ac:spMk id="15" creationId="{D26A79CE-5611-49CE-BEDD-431C02201020}"/>
          </ac:spMkLst>
        </pc:spChg>
        <pc:spChg chg="del">
          <ac:chgData name="Nicolas Perez" userId="9a02ef040d777400" providerId="LiveId" clId="{4A9B9C46-78CB-4A98-A3E1-13B497196958}" dt="2019-03-24T20:53:08.871" v="63" actId="478"/>
          <ac:spMkLst>
            <pc:docMk/>
            <pc:sldMk cId="0" sldId="274"/>
            <ac:spMk id="211" creationId="{00000000-0000-0000-0000-000000000000}"/>
          </ac:spMkLst>
        </pc:spChg>
        <pc:picChg chg="del">
          <ac:chgData name="Nicolas Perez" userId="9a02ef040d777400" providerId="LiveId" clId="{4A9B9C46-78CB-4A98-A3E1-13B497196958}" dt="2019-03-24T20:52:53.594" v="61" actId="478"/>
          <ac:picMkLst>
            <pc:docMk/>
            <pc:sldMk cId="0" sldId="274"/>
            <ac:picMk id="11" creationId="{19D16D09-5861-44FE-9CD4-C78B232441E3}"/>
          </ac:picMkLst>
        </pc:picChg>
        <pc:picChg chg="del">
          <ac:chgData name="Nicolas Perez" userId="9a02ef040d777400" providerId="LiveId" clId="{4A9B9C46-78CB-4A98-A3E1-13B497196958}" dt="2019-03-24T20:52:49.339" v="60" actId="478"/>
          <ac:picMkLst>
            <pc:docMk/>
            <pc:sldMk cId="0" sldId="274"/>
            <ac:picMk id="12" creationId="{636D6C1A-6D32-4AF0-8571-734258C68B26}"/>
          </ac:picMkLst>
        </pc:picChg>
        <pc:picChg chg="add">
          <ac:chgData name="Nicolas Perez" userId="9a02ef040d777400" providerId="LiveId" clId="{4A9B9C46-78CB-4A98-A3E1-13B497196958}" dt="2019-03-24T20:54:52.486" v="90"/>
          <ac:picMkLst>
            <pc:docMk/>
            <pc:sldMk cId="0" sldId="274"/>
            <ac:picMk id="14" creationId="{8F77436F-5B17-4E65-9D9A-9AF8F6B5A905}"/>
          </ac:picMkLst>
        </pc:picChg>
      </pc:sldChg>
      <pc:sldChg chg="addSp delSp modSp">
        <pc:chgData name="Nicolas Perez" userId="9a02ef040d777400" providerId="LiveId" clId="{4A9B9C46-78CB-4A98-A3E1-13B497196958}" dt="2019-03-24T21:03:54.923" v="144" actId="20577"/>
        <pc:sldMkLst>
          <pc:docMk/>
          <pc:sldMk cId="0" sldId="279"/>
        </pc:sldMkLst>
        <pc:spChg chg="del">
          <ac:chgData name="Nicolas Perez" userId="9a02ef040d777400" providerId="LiveId" clId="{4A9B9C46-78CB-4A98-A3E1-13B497196958}" dt="2019-03-24T20:53:32.860" v="69" actId="478"/>
          <ac:spMkLst>
            <pc:docMk/>
            <pc:sldMk cId="0" sldId="279"/>
            <ac:spMk id="13" creationId="{5BFA593E-1E3A-4D96-9E11-E279CB53F0BD}"/>
          </ac:spMkLst>
        </pc:spChg>
        <pc:spChg chg="add">
          <ac:chgData name="Nicolas Perez" userId="9a02ef040d777400" providerId="LiveId" clId="{4A9B9C46-78CB-4A98-A3E1-13B497196958}" dt="2019-03-24T20:54:58.538" v="92"/>
          <ac:spMkLst>
            <pc:docMk/>
            <pc:sldMk cId="0" sldId="279"/>
            <ac:spMk id="15" creationId="{4965D7F4-6325-4CF3-ABAC-F04852BE1822}"/>
          </ac:spMkLst>
        </pc:spChg>
        <pc:spChg chg="mod">
          <ac:chgData name="Nicolas Perez" userId="9a02ef040d777400" providerId="LiveId" clId="{4A9B9C46-78CB-4A98-A3E1-13B497196958}" dt="2019-03-24T21:03:38.135" v="138" actId="207"/>
          <ac:spMkLst>
            <pc:docMk/>
            <pc:sldMk cId="0" sldId="279"/>
            <ac:spMk id="250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1:03:35.276" v="137" actId="207"/>
          <ac:spMkLst>
            <pc:docMk/>
            <pc:sldMk cId="0" sldId="279"/>
            <ac:spMk id="251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1:03:54.923" v="144" actId="20577"/>
          <ac:spMkLst>
            <pc:docMk/>
            <pc:sldMk cId="0" sldId="279"/>
            <ac:spMk id="252" creationId="{00000000-0000-0000-0000-000000000000}"/>
          </ac:spMkLst>
        </pc:spChg>
        <pc:picChg chg="mod">
          <ac:chgData name="Nicolas Perez" userId="9a02ef040d777400" providerId="LiveId" clId="{4A9B9C46-78CB-4A98-A3E1-13B497196958}" dt="2019-03-24T21:03:45.379" v="141" actId="1076"/>
          <ac:picMkLst>
            <pc:docMk/>
            <pc:sldMk cId="0" sldId="279"/>
            <ac:picMk id="2" creationId="{241EB255-B321-4B6B-9EC5-8C44A7861427}"/>
          </ac:picMkLst>
        </pc:picChg>
        <pc:picChg chg="del">
          <ac:chgData name="Nicolas Perez" userId="9a02ef040d777400" providerId="LiveId" clId="{4A9B9C46-78CB-4A98-A3E1-13B497196958}" dt="2019-03-24T20:53:34.691" v="70" actId="478"/>
          <ac:picMkLst>
            <pc:docMk/>
            <pc:sldMk cId="0" sldId="279"/>
            <ac:picMk id="11" creationId="{DC099C4A-3AAB-40BC-A4E3-FC32EA868EDB}"/>
          </ac:picMkLst>
        </pc:picChg>
        <pc:picChg chg="del">
          <ac:chgData name="Nicolas Perez" userId="9a02ef040d777400" providerId="LiveId" clId="{4A9B9C46-78CB-4A98-A3E1-13B497196958}" dt="2019-03-24T20:53:32.860" v="69" actId="478"/>
          <ac:picMkLst>
            <pc:docMk/>
            <pc:sldMk cId="0" sldId="279"/>
            <ac:picMk id="12" creationId="{9E4D7B20-DCD5-4B73-82BE-8A75AB8D2D7D}"/>
          </ac:picMkLst>
        </pc:picChg>
        <pc:picChg chg="add">
          <ac:chgData name="Nicolas Perez" userId="9a02ef040d777400" providerId="LiveId" clId="{4A9B9C46-78CB-4A98-A3E1-13B497196958}" dt="2019-03-24T20:54:58.538" v="92"/>
          <ac:picMkLst>
            <pc:docMk/>
            <pc:sldMk cId="0" sldId="279"/>
            <ac:picMk id="14" creationId="{98E19EBF-CBA4-43DA-A2BC-0A44577261E5}"/>
          </ac:picMkLst>
        </pc:picChg>
      </pc:sldChg>
      <pc:sldChg chg="addSp delSp modSp">
        <pc:chgData name="Nicolas Perez" userId="9a02ef040d777400" providerId="LiveId" clId="{4A9B9C46-78CB-4A98-A3E1-13B497196958}" dt="2019-03-24T20:58:09.885" v="102" actId="207"/>
        <pc:sldMkLst>
          <pc:docMk/>
          <pc:sldMk cId="3064285218" sldId="284"/>
        </pc:sldMkLst>
        <pc:spChg chg="del">
          <ac:chgData name="Nicolas Perez" userId="9a02ef040d777400" providerId="LiveId" clId="{4A9B9C46-78CB-4A98-A3E1-13B497196958}" dt="2019-03-24T20:51:32.223" v="42" actId="478"/>
          <ac:spMkLst>
            <pc:docMk/>
            <pc:sldMk cId="3064285218" sldId="284"/>
            <ac:spMk id="11" creationId="{DCEB7313-3CA6-458E-96AC-5D4C617ECD48}"/>
          </ac:spMkLst>
        </pc:spChg>
        <pc:spChg chg="add">
          <ac:chgData name="Nicolas Perez" userId="9a02ef040d777400" providerId="LiveId" clId="{4A9B9C46-78CB-4A98-A3E1-13B497196958}" dt="2019-03-24T20:53:58.042" v="72"/>
          <ac:spMkLst>
            <pc:docMk/>
            <pc:sldMk cId="3064285218" sldId="284"/>
            <ac:spMk id="13" creationId="{7A75E60F-3D66-4FE9-85F9-3599733D5B76}"/>
          </ac:spMkLst>
        </pc:spChg>
        <pc:spChg chg="mod">
          <ac:chgData name="Nicolas Perez" userId="9a02ef040d777400" providerId="LiveId" clId="{4A9B9C46-78CB-4A98-A3E1-13B497196958}" dt="2019-03-24T20:58:04.363" v="101" actId="207"/>
          <ac:spMkLst>
            <pc:docMk/>
            <pc:sldMk cId="3064285218" sldId="284"/>
            <ac:spMk id="200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0:58:04.363" v="101" actId="207"/>
          <ac:spMkLst>
            <pc:docMk/>
            <pc:sldMk cId="3064285218" sldId="284"/>
            <ac:spMk id="201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0:58:04.363" v="101" actId="207"/>
          <ac:spMkLst>
            <pc:docMk/>
            <pc:sldMk cId="3064285218" sldId="284"/>
            <ac:spMk id="202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0:58:04.363" v="101" actId="207"/>
          <ac:spMkLst>
            <pc:docMk/>
            <pc:sldMk cId="3064285218" sldId="284"/>
            <ac:spMk id="204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0:58:09.885" v="102" actId="207"/>
          <ac:spMkLst>
            <pc:docMk/>
            <pc:sldMk cId="3064285218" sldId="284"/>
            <ac:spMk id="206" creationId="{00000000-0000-0000-0000-000000000000}"/>
          </ac:spMkLst>
        </pc:spChg>
        <pc:picChg chg="del">
          <ac:chgData name="Nicolas Perez" userId="9a02ef040d777400" providerId="LiveId" clId="{4A9B9C46-78CB-4A98-A3E1-13B497196958}" dt="2019-03-24T20:51:32.223" v="42" actId="478"/>
          <ac:picMkLst>
            <pc:docMk/>
            <pc:sldMk cId="3064285218" sldId="284"/>
            <ac:picMk id="10" creationId="{4C9559AD-F322-4588-B77C-594C668AF91E}"/>
          </ac:picMkLst>
        </pc:picChg>
        <pc:picChg chg="add">
          <ac:chgData name="Nicolas Perez" userId="9a02ef040d777400" providerId="LiveId" clId="{4A9B9C46-78CB-4A98-A3E1-13B497196958}" dt="2019-03-24T20:53:58.042" v="72"/>
          <ac:picMkLst>
            <pc:docMk/>
            <pc:sldMk cId="3064285218" sldId="284"/>
            <ac:picMk id="12" creationId="{5AA8CDB2-812A-442E-A985-0B148B901A40}"/>
          </ac:picMkLst>
        </pc:picChg>
      </pc:sldChg>
      <pc:sldChg chg="addSp delSp">
        <pc:chgData name="Nicolas Perez" userId="9a02ef040d777400" providerId="LiveId" clId="{4A9B9C46-78CB-4A98-A3E1-13B497196958}" dt="2019-03-24T20:59:21.969" v="105" actId="478"/>
        <pc:sldMkLst>
          <pc:docMk/>
          <pc:sldMk cId="2191816480" sldId="285"/>
        </pc:sldMkLst>
        <pc:spChg chg="add">
          <ac:chgData name="Nicolas Perez" userId="9a02ef040d777400" providerId="LiveId" clId="{4A9B9C46-78CB-4A98-A3E1-13B497196958}" dt="2019-03-24T20:54:08.154" v="75"/>
          <ac:spMkLst>
            <pc:docMk/>
            <pc:sldMk cId="2191816480" sldId="285"/>
            <ac:spMk id="8" creationId="{91F8583D-158C-45ED-BE75-0C2B047476CE}"/>
          </ac:spMkLst>
        </pc:spChg>
        <pc:spChg chg="del">
          <ac:chgData name="Nicolas Perez" userId="9a02ef040d777400" providerId="LiveId" clId="{4A9B9C46-78CB-4A98-A3E1-13B497196958}" dt="2019-03-24T20:51:46.489" v="45" actId="478"/>
          <ac:spMkLst>
            <pc:docMk/>
            <pc:sldMk cId="2191816480" sldId="285"/>
            <ac:spMk id="12" creationId="{4C4396B7-1F57-4BED-AF4F-CD34A0B0ECD0}"/>
          </ac:spMkLst>
        </pc:spChg>
        <pc:spChg chg="del">
          <ac:chgData name="Nicolas Perez" userId="9a02ef040d777400" providerId="LiveId" clId="{4A9B9C46-78CB-4A98-A3E1-13B497196958}" dt="2019-03-24T20:59:21.969" v="105" actId="478"/>
          <ac:spMkLst>
            <pc:docMk/>
            <pc:sldMk cId="2191816480" sldId="285"/>
            <ac:spMk id="89" creationId="{00000000-0000-0000-0000-000000000000}"/>
          </ac:spMkLst>
        </pc:spChg>
        <pc:picChg chg="add">
          <ac:chgData name="Nicolas Perez" userId="9a02ef040d777400" providerId="LiveId" clId="{4A9B9C46-78CB-4A98-A3E1-13B497196958}" dt="2019-03-24T20:54:08.154" v="75"/>
          <ac:picMkLst>
            <pc:docMk/>
            <pc:sldMk cId="2191816480" sldId="285"/>
            <ac:picMk id="7" creationId="{5E1482E0-4BD0-49C1-A608-97C2DF2D40E7}"/>
          </ac:picMkLst>
        </pc:picChg>
        <pc:picChg chg="del">
          <ac:chgData name="Nicolas Perez" userId="9a02ef040d777400" providerId="LiveId" clId="{4A9B9C46-78CB-4A98-A3E1-13B497196958}" dt="2019-03-24T20:51:46.489" v="45" actId="478"/>
          <ac:picMkLst>
            <pc:docMk/>
            <pc:sldMk cId="2191816480" sldId="285"/>
            <ac:picMk id="11" creationId="{C57F48BD-EE26-4A54-8D8C-F8ACDD60B48C}"/>
          </ac:picMkLst>
        </pc:picChg>
      </pc:sldChg>
      <pc:sldChg chg="addSp delSp modSp">
        <pc:chgData name="Nicolas Perez" userId="9a02ef040d777400" providerId="LiveId" clId="{4A9B9C46-78CB-4A98-A3E1-13B497196958}" dt="2019-03-24T21:00:29.181" v="115" actId="207"/>
        <pc:sldMkLst>
          <pc:docMk/>
          <pc:sldMk cId="2227584610" sldId="286"/>
        </pc:sldMkLst>
        <pc:spChg chg="del">
          <ac:chgData name="Nicolas Perez" userId="9a02ef040d777400" providerId="LiveId" clId="{4A9B9C46-78CB-4A98-A3E1-13B497196958}" dt="2019-03-24T20:52:14.176" v="51" actId="478"/>
          <ac:spMkLst>
            <pc:docMk/>
            <pc:sldMk cId="2227584610" sldId="286"/>
            <ac:spMk id="9" creationId="{CD55A5A8-1107-4559-A20E-DA63B5A5BB0F}"/>
          </ac:spMkLst>
        </pc:spChg>
        <pc:spChg chg="add">
          <ac:chgData name="Nicolas Perez" userId="9a02ef040d777400" providerId="LiveId" clId="{4A9B9C46-78CB-4A98-A3E1-13B497196958}" dt="2019-03-24T20:54:24.572" v="81"/>
          <ac:spMkLst>
            <pc:docMk/>
            <pc:sldMk cId="2227584610" sldId="286"/>
            <ac:spMk id="11" creationId="{E5A5DD4B-C995-427B-9AC2-4972291FF7AC}"/>
          </ac:spMkLst>
        </pc:spChg>
        <pc:spChg chg="mod">
          <ac:chgData name="Nicolas Perez" userId="9a02ef040d777400" providerId="LiveId" clId="{4A9B9C46-78CB-4A98-A3E1-13B497196958}" dt="2019-03-24T21:00:29.181" v="115" actId="207"/>
          <ac:spMkLst>
            <pc:docMk/>
            <pc:sldMk cId="2227584610" sldId="286"/>
            <ac:spMk id="144" creationId="{00000000-0000-0000-0000-000000000000}"/>
          </ac:spMkLst>
        </pc:spChg>
        <pc:spChg chg="mod">
          <ac:chgData name="Nicolas Perez" userId="9a02ef040d777400" providerId="LiveId" clId="{4A9B9C46-78CB-4A98-A3E1-13B497196958}" dt="2019-03-24T21:00:25.329" v="114" actId="207"/>
          <ac:spMkLst>
            <pc:docMk/>
            <pc:sldMk cId="2227584610" sldId="286"/>
            <ac:spMk id="145" creationId="{00000000-0000-0000-0000-000000000000}"/>
          </ac:spMkLst>
        </pc:spChg>
        <pc:picChg chg="del">
          <ac:chgData name="Nicolas Perez" userId="9a02ef040d777400" providerId="LiveId" clId="{4A9B9C46-78CB-4A98-A3E1-13B497196958}" dt="2019-03-24T20:52:14.176" v="51" actId="478"/>
          <ac:picMkLst>
            <pc:docMk/>
            <pc:sldMk cId="2227584610" sldId="286"/>
            <ac:picMk id="8" creationId="{C645CF8C-0FE5-46E4-9BCB-593DA69C5E36}"/>
          </ac:picMkLst>
        </pc:picChg>
        <pc:picChg chg="add">
          <ac:chgData name="Nicolas Perez" userId="9a02ef040d777400" providerId="LiveId" clId="{4A9B9C46-78CB-4A98-A3E1-13B497196958}" dt="2019-03-24T20:54:24.572" v="81"/>
          <ac:picMkLst>
            <pc:docMk/>
            <pc:sldMk cId="2227584610" sldId="286"/>
            <ac:picMk id="10" creationId="{BEB2F220-A873-4990-8992-2AA890ED450F}"/>
          </ac:picMkLst>
        </pc:picChg>
      </pc:sldChg>
      <pc:sldChg chg="addSp delSp modSp">
        <pc:chgData name="Nicolas Perez" userId="9a02ef040d777400" providerId="LiveId" clId="{4A9B9C46-78CB-4A98-A3E1-13B497196958}" dt="2019-03-24T21:00:50.442" v="117" actId="207"/>
        <pc:sldMkLst>
          <pc:docMk/>
          <pc:sldMk cId="2867176958" sldId="287"/>
        </pc:sldMkLst>
        <pc:spChg chg="add">
          <ac:chgData name="Nicolas Perez" userId="9a02ef040d777400" providerId="LiveId" clId="{4A9B9C46-78CB-4A98-A3E1-13B497196958}" dt="2019-03-24T20:54:28.920" v="83"/>
          <ac:spMkLst>
            <pc:docMk/>
            <pc:sldMk cId="2867176958" sldId="287"/>
            <ac:spMk id="10" creationId="{E2A81920-27A4-4BA2-A409-CB54FA3EC8B3}"/>
          </ac:spMkLst>
        </pc:spChg>
        <pc:spChg chg="del">
          <ac:chgData name="Nicolas Perez" userId="9a02ef040d777400" providerId="LiveId" clId="{4A9B9C46-78CB-4A98-A3E1-13B497196958}" dt="2019-03-24T20:52:20.558" v="53" actId="478"/>
          <ac:spMkLst>
            <pc:docMk/>
            <pc:sldMk cId="2867176958" sldId="287"/>
            <ac:spMk id="17" creationId="{E0175D51-0304-45A4-B9E2-830F965707C1}"/>
          </ac:spMkLst>
        </pc:spChg>
        <pc:spChg chg="mod">
          <ac:chgData name="Nicolas Perez" userId="9a02ef040d777400" providerId="LiveId" clId="{4A9B9C46-78CB-4A98-A3E1-13B497196958}" dt="2019-03-24T21:00:50.442" v="117" actId="207"/>
          <ac:spMkLst>
            <pc:docMk/>
            <pc:sldMk cId="2867176958" sldId="287"/>
            <ac:spMk id="200" creationId="{00000000-0000-0000-0000-000000000000}"/>
          </ac:spMkLst>
        </pc:spChg>
        <pc:picChg chg="add">
          <ac:chgData name="Nicolas Perez" userId="9a02ef040d777400" providerId="LiveId" clId="{4A9B9C46-78CB-4A98-A3E1-13B497196958}" dt="2019-03-24T20:54:28.920" v="83"/>
          <ac:picMkLst>
            <pc:docMk/>
            <pc:sldMk cId="2867176958" sldId="287"/>
            <ac:picMk id="9" creationId="{E72D2976-DE22-4F0E-B171-C42E1460CD68}"/>
          </ac:picMkLst>
        </pc:picChg>
        <pc:picChg chg="del">
          <ac:chgData name="Nicolas Perez" userId="9a02ef040d777400" providerId="LiveId" clId="{4A9B9C46-78CB-4A98-A3E1-13B497196958}" dt="2019-03-24T20:52:20.558" v="53" actId="478"/>
          <ac:picMkLst>
            <pc:docMk/>
            <pc:sldMk cId="2867176958" sldId="287"/>
            <ac:picMk id="16" creationId="{8E79EDC5-FBF7-432F-A2D8-64A7C1023A9E}"/>
          </ac:picMkLst>
        </pc:picChg>
      </pc:sldChg>
      <pc:sldChg chg="addSp delSp modSp">
        <pc:chgData name="Nicolas Perez" userId="9a02ef040d777400" providerId="LiveId" clId="{4A9B9C46-78CB-4A98-A3E1-13B497196958}" dt="2019-03-24T21:01:07.250" v="119" actId="207"/>
        <pc:sldMkLst>
          <pc:docMk/>
          <pc:sldMk cId="3161971842" sldId="288"/>
        </pc:sldMkLst>
        <pc:spChg chg="mod">
          <ac:chgData name="Nicolas Perez" userId="9a02ef040d777400" providerId="LiveId" clId="{4A9B9C46-78CB-4A98-A3E1-13B497196958}" dt="2019-03-24T21:01:07.250" v="119" actId="207"/>
          <ac:spMkLst>
            <pc:docMk/>
            <pc:sldMk cId="3161971842" sldId="288"/>
            <ac:spMk id="4" creationId="{A8C62F75-88A6-4ADA-85B4-C92CA1CABF10}"/>
          </ac:spMkLst>
        </pc:spChg>
        <pc:spChg chg="add">
          <ac:chgData name="Nicolas Perez" userId="9a02ef040d777400" providerId="LiveId" clId="{4A9B9C46-78CB-4A98-A3E1-13B497196958}" dt="2019-03-24T20:54:32.855" v="85"/>
          <ac:spMkLst>
            <pc:docMk/>
            <pc:sldMk cId="3161971842" sldId="288"/>
            <ac:spMk id="10" creationId="{23254360-EBCD-459B-BA41-7AFD57D9E05B}"/>
          </ac:spMkLst>
        </pc:spChg>
        <pc:spChg chg="del">
          <ac:chgData name="Nicolas Perez" userId="9a02ef040d777400" providerId="LiveId" clId="{4A9B9C46-78CB-4A98-A3E1-13B497196958}" dt="2019-03-24T20:52:25.082" v="54" actId="478"/>
          <ac:spMkLst>
            <pc:docMk/>
            <pc:sldMk cId="3161971842" sldId="288"/>
            <ac:spMk id="17" creationId="{E0175D51-0304-45A4-B9E2-830F965707C1}"/>
          </ac:spMkLst>
        </pc:spChg>
        <pc:spChg chg="mod">
          <ac:chgData name="Nicolas Perez" userId="9a02ef040d777400" providerId="LiveId" clId="{4A9B9C46-78CB-4A98-A3E1-13B497196958}" dt="2019-03-24T21:01:00.438" v="118" actId="207"/>
          <ac:spMkLst>
            <pc:docMk/>
            <pc:sldMk cId="3161971842" sldId="288"/>
            <ac:spMk id="200" creationId="{00000000-0000-0000-0000-000000000000}"/>
          </ac:spMkLst>
        </pc:spChg>
        <pc:picChg chg="add">
          <ac:chgData name="Nicolas Perez" userId="9a02ef040d777400" providerId="LiveId" clId="{4A9B9C46-78CB-4A98-A3E1-13B497196958}" dt="2019-03-24T20:54:32.855" v="85"/>
          <ac:picMkLst>
            <pc:docMk/>
            <pc:sldMk cId="3161971842" sldId="288"/>
            <ac:picMk id="9" creationId="{C8187B96-B08A-4141-A448-8352E1E8949A}"/>
          </ac:picMkLst>
        </pc:picChg>
        <pc:picChg chg="del">
          <ac:chgData name="Nicolas Perez" userId="9a02ef040d777400" providerId="LiveId" clId="{4A9B9C46-78CB-4A98-A3E1-13B497196958}" dt="2019-03-24T20:52:25.082" v="54" actId="478"/>
          <ac:picMkLst>
            <pc:docMk/>
            <pc:sldMk cId="3161971842" sldId="288"/>
            <ac:picMk id="16" creationId="{8E79EDC5-FBF7-432F-A2D8-64A7C1023A9E}"/>
          </ac:picMkLst>
        </pc:picChg>
      </pc:sldChg>
      <pc:sldChg chg="addSp delSp modSp">
        <pc:chgData name="Nicolas Perez" userId="9a02ef040d777400" providerId="LiveId" clId="{4A9B9C46-78CB-4A98-A3E1-13B497196958}" dt="2019-03-24T21:01:34.535" v="121" actId="207"/>
        <pc:sldMkLst>
          <pc:docMk/>
          <pc:sldMk cId="1751255791" sldId="289"/>
        </pc:sldMkLst>
        <pc:spChg chg="mod">
          <ac:chgData name="Nicolas Perez" userId="9a02ef040d777400" providerId="LiveId" clId="{4A9B9C46-78CB-4A98-A3E1-13B497196958}" dt="2019-03-24T21:01:25.275" v="120" actId="207"/>
          <ac:spMkLst>
            <pc:docMk/>
            <pc:sldMk cId="1751255791" sldId="289"/>
            <ac:spMk id="2" creationId="{8019903A-91B4-4413-8D28-60CCDFDEFE13}"/>
          </ac:spMkLst>
        </pc:spChg>
        <pc:spChg chg="add">
          <ac:chgData name="Nicolas Perez" userId="9a02ef040d777400" providerId="LiveId" clId="{4A9B9C46-78CB-4A98-A3E1-13B497196958}" dt="2019-03-24T20:54:30.895" v="84"/>
          <ac:spMkLst>
            <pc:docMk/>
            <pc:sldMk cId="1751255791" sldId="289"/>
            <ac:spMk id="10" creationId="{8C4A3E67-7489-4F90-BECF-BB6994CBB9A6}"/>
          </ac:spMkLst>
        </pc:spChg>
        <pc:spChg chg="del">
          <ac:chgData name="Nicolas Perez" userId="9a02ef040d777400" providerId="LiveId" clId="{4A9B9C46-78CB-4A98-A3E1-13B497196958}" dt="2019-03-24T20:52:28.396" v="55" actId="478"/>
          <ac:spMkLst>
            <pc:docMk/>
            <pc:sldMk cId="1751255791" sldId="289"/>
            <ac:spMk id="17" creationId="{E0175D51-0304-45A4-B9E2-830F965707C1}"/>
          </ac:spMkLst>
        </pc:spChg>
        <pc:spChg chg="mod">
          <ac:chgData name="Nicolas Perez" userId="9a02ef040d777400" providerId="LiveId" clId="{4A9B9C46-78CB-4A98-A3E1-13B497196958}" dt="2019-03-24T21:01:34.535" v="121" actId="207"/>
          <ac:spMkLst>
            <pc:docMk/>
            <pc:sldMk cId="1751255791" sldId="289"/>
            <ac:spMk id="200" creationId="{00000000-0000-0000-0000-000000000000}"/>
          </ac:spMkLst>
        </pc:spChg>
        <pc:picChg chg="add">
          <ac:chgData name="Nicolas Perez" userId="9a02ef040d777400" providerId="LiveId" clId="{4A9B9C46-78CB-4A98-A3E1-13B497196958}" dt="2019-03-24T20:54:30.895" v="84"/>
          <ac:picMkLst>
            <pc:docMk/>
            <pc:sldMk cId="1751255791" sldId="289"/>
            <ac:picMk id="9" creationId="{5A187C6B-3F74-410F-B82E-ACA1E3EB2F2B}"/>
          </ac:picMkLst>
        </pc:picChg>
        <pc:picChg chg="del">
          <ac:chgData name="Nicolas Perez" userId="9a02ef040d777400" providerId="LiveId" clId="{4A9B9C46-78CB-4A98-A3E1-13B497196958}" dt="2019-03-24T20:52:28.396" v="55" actId="478"/>
          <ac:picMkLst>
            <pc:docMk/>
            <pc:sldMk cId="1751255791" sldId="289"/>
            <ac:picMk id="16" creationId="{8E79EDC5-FBF7-432F-A2D8-64A7C1023A9E}"/>
          </ac:picMkLst>
        </pc:picChg>
      </pc:sldChg>
      <pc:sldChg chg="addSp delSp modSp">
        <pc:chgData name="Nicolas Perez" userId="9a02ef040d777400" providerId="LiveId" clId="{4A9B9C46-78CB-4A98-A3E1-13B497196958}" dt="2019-03-24T21:01:43.635" v="122" actId="207"/>
        <pc:sldMkLst>
          <pc:docMk/>
          <pc:sldMk cId="416645197" sldId="290"/>
        </pc:sldMkLst>
        <pc:spChg chg="mod">
          <ac:chgData name="Nicolas Perez" userId="9a02ef040d777400" providerId="LiveId" clId="{4A9B9C46-78CB-4A98-A3E1-13B497196958}" dt="2019-03-24T21:01:43.635" v="122" actId="207"/>
          <ac:spMkLst>
            <pc:docMk/>
            <pc:sldMk cId="416645197" sldId="290"/>
            <ac:spMk id="7" creationId="{711A236F-0CB7-42CB-8674-92EE186861CF}"/>
          </ac:spMkLst>
        </pc:spChg>
        <pc:spChg chg="del">
          <ac:chgData name="Nicolas Perez" userId="9a02ef040d777400" providerId="LiveId" clId="{4A9B9C46-78CB-4A98-A3E1-13B497196958}" dt="2019-03-24T20:52:32.288" v="56" actId="478"/>
          <ac:spMkLst>
            <pc:docMk/>
            <pc:sldMk cId="416645197" sldId="290"/>
            <ac:spMk id="9" creationId="{BE6E037C-69ED-444F-BC24-BE2760063305}"/>
          </ac:spMkLst>
        </pc:spChg>
        <pc:spChg chg="add">
          <ac:chgData name="Nicolas Perez" userId="9a02ef040d777400" providerId="LiveId" clId="{4A9B9C46-78CB-4A98-A3E1-13B497196958}" dt="2019-03-24T20:54:36.542" v="86"/>
          <ac:spMkLst>
            <pc:docMk/>
            <pc:sldMk cId="416645197" sldId="290"/>
            <ac:spMk id="11" creationId="{14ED27EA-F537-488F-9B0D-5DE0AD7932E9}"/>
          </ac:spMkLst>
        </pc:spChg>
        <pc:picChg chg="del">
          <ac:chgData name="Nicolas Perez" userId="9a02ef040d777400" providerId="LiveId" clId="{4A9B9C46-78CB-4A98-A3E1-13B497196958}" dt="2019-03-24T20:52:32.288" v="56" actId="478"/>
          <ac:picMkLst>
            <pc:docMk/>
            <pc:sldMk cId="416645197" sldId="290"/>
            <ac:picMk id="8" creationId="{3AD9FE4C-7D5B-40DB-8C18-A1E74FAF1B13}"/>
          </ac:picMkLst>
        </pc:picChg>
        <pc:picChg chg="add">
          <ac:chgData name="Nicolas Perez" userId="9a02ef040d777400" providerId="LiveId" clId="{4A9B9C46-78CB-4A98-A3E1-13B497196958}" dt="2019-03-24T20:54:36.542" v="86"/>
          <ac:picMkLst>
            <pc:docMk/>
            <pc:sldMk cId="416645197" sldId="290"/>
            <ac:picMk id="10" creationId="{86E6E094-3CB2-4B9C-A13A-A46E60D9F85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7CE177-7795-4163-B4E8-36B256A9C30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CFCF641-09C8-4EBA-88D0-D20BB24668A8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AR" b="0" i="1" dirty="0"/>
            <a:t>Podría estar toda la tarde poniendo algunas de las imágenes o estructuras visuales que solemos utilizar, para desligarnos un poco de todo esto aparece PERCEPCIÓN UML. </a:t>
          </a:r>
          <a:endParaRPr lang="es-AR" dirty="0"/>
        </a:p>
      </dgm:t>
    </dgm:pt>
    <dgm:pt modelId="{A96B1264-9AD2-4288-8E1B-78D1F68502B7}" type="parTrans" cxnId="{038B7FBB-33E5-46A4-9C48-36E1A6CF9545}">
      <dgm:prSet/>
      <dgm:spPr/>
      <dgm:t>
        <a:bodyPr/>
        <a:lstStyle/>
        <a:p>
          <a:endParaRPr lang="es-AR"/>
        </a:p>
      </dgm:t>
    </dgm:pt>
    <dgm:pt modelId="{B352180D-A771-4A9D-A5E3-FD1BA6338E11}" type="sibTrans" cxnId="{038B7FBB-33E5-46A4-9C48-36E1A6CF9545}">
      <dgm:prSet/>
      <dgm:spPr/>
      <dgm:t>
        <a:bodyPr/>
        <a:lstStyle/>
        <a:p>
          <a:endParaRPr lang="es-AR"/>
        </a:p>
      </dgm:t>
    </dgm:pt>
    <dgm:pt modelId="{CEBC2C5D-5EB2-489E-8233-35871DD5D063}">
      <dgm:prSet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s-AR" b="0" i="1" dirty="0"/>
            <a:t>Este software tratara de hacer Diagramas de clases sin la necesitad de lo </a:t>
          </a:r>
          <a:r>
            <a:rPr lang="es-AR" b="1" i="1" u="sng" dirty="0"/>
            <a:t>estético y visual</a:t>
          </a:r>
          <a:r>
            <a:rPr lang="es-AR" b="0" i="1" dirty="0"/>
            <a:t>.</a:t>
          </a:r>
          <a:endParaRPr lang="es-AR" dirty="0"/>
        </a:p>
      </dgm:t>
    </dgm:pt>
    <dgm:pt modelId="{674AD61E-04C8-4794-82C2-0BE0BBDACFE8}" type="parTrans" cxnId="{FE5E2A2B-A114-46E2-A52C-E408D8BB37B4}">
      <dgm:prSet/>
      <dgm:spPr/>
      <dgm:t>
        <a:bodyPr/>
        <a:lstStyle/>
        <a:p>
          <a:endParaRPr lang="es-AR"/>
        </a:p>
      </dgm:t>
    </dgm:pt>
    <dgm:pt modelId="{BDE27030-C4B2-436D-A997-D96B66D3B191}" type="sibTrans" cxnId="{FE5E2A2B-A114-46E2-A52C-E408D8BB37B4}">
      <dgm:prSet/>
      <dgm:spPr/>
      <dgm:t>
        <a:bodyPr/>
        <a:lstStyle/>
        <a:p>
          <a:endParaRPr lang="es-AR"/>
        </a:p>
      </dgm:t>
    </dgm:pt>
    <dgm:pt modelId="{13D9DE00-B206-4C92-B32A-E67668EECC30}">
      <dgm:prSet/>
      <dgm:spPr>
        <a:solidFill>
          <a:schemeClr val="accent5"/>
        </a:solidFill>
      </dgm:spPr>
      <dgm:t>
        <a:bodyPr/>
        <a:lstStyle/>
        <a:p>
          <a:r>
            <a:rPr lang="es-AR" b="0" i="1" dirty="0"/>
            <a:t>Esperamos a medida que avancen los TFL, ir incorporando DER, </a:t>
          </a:r>
          <a:r>
            <a:rPr lang="es-AR" b="0" i="1" dirty="0" err="1"/>
            <a:t>DFDs</a:t>
          </a:r>
          <a:r>
            <a:rPr lang="es-AR" b="0" i="1" dirty="0"/>
            <a:t>, Diagramas UML, índices, y generar un portal que </a:t>
          </a:r>
          <a:r>
            <a:rPr lang="es-AR" b="1" i="1" u="sng" dirty="0"/>
            <a:t>centralice todas estas herramientas</a:t>
          </a:r>
          <a:r>
            <a:rPr lang="es-AR" b="0" i="1" dirty="0"/>
            <a:t>.</a:t>
          </a:r>
          <a:endParaRPr lang="es-AR" dirty="0"/>
        </a:p>
      </dgm:t>
    </dgm:pt>
    <dgm:pt modelId="{684F208A-EBE3-468D-BA83-EA89E2D44D25}" type="parTrans" cxnId="{59F7D262-F5B3-4438-871C-9312427FFF45}">
      <dgm:prSet/>
      <dgm:spPr/>
      <dgm:t>
        <a:bodyPr/>
        <a:lstStyle/>
        <a:p>
          <a:endParaRPr lang="es-AR"/>
        </a:p>
      </dgm:t>
    </dgm:pt>
    <dgm:pt modelId="{3C2F3C3D-66C1-4754-A715-87B7194A0E15}" type="sibTrans" cxnId="{59F7D262-F5B3-4438-871C-9312427FFF45}">
      <dgm:prSet/>
      <dgm:spPr/>
      <dgm:t>
        <a:bodyPr/>
        <a:lstStyle/>
        <a:p>
          <a:endParaRPr lang="es-AR"/>
        </a:p>
      </dgm:t>
    </dgm:pt>
    <dgm:pt modelId="{E6E64254-0476-4CCC-A02E-A32F31A98FDB}" type="pres">
      <dgm:prSet presAssocID="{627CE177-7795-4163-B4E8-36B256A9C308}" presName="linearFlow" presStyleCnt="0">
        <dgm:presLayoutVars>
          <dgm:dir/>
          <dgm:resizeHandles val="exact"/>
        </dgm:presLayoutVars>
      </dgm:prSet>
      <dgm:spPr/>
    </dgm:pt>
    <dgm:pt modelId="{80EBDEEB-6DCB-41A0-88A4-F9FB7164961C}" type="pres">
      <dgm:prSet presAssocID="{ACFCF641-09C8-4EBA-88D0-D20BB24668A8}" presName="composite" presStyleCnt="0"/>
      <dgm:spPr/>
    </dgm:pt>
    <dgm:pt modelId="{CF2D03A6-41E2-4CF2-BCAE-19358CA7566B}" type="pres">
      <dgm:prSet presAssocID="{ACFCF641-09C8-4EBA-88D0-D20BB24668A8}" presName="imgShp" presStyleLbl="fgImgPlace1" presStyleIdx="0" presStyleCnt="3"/>
      <dgm:spPr>
        <a:solidFill>
          <a:schemeClr val="accent6">
            <a:alpha val="52000"/>
          </a:schemeClr>
        </a:solidFill>
        <a:ln>
          <a:solidFill>
            <a:schemeClr val="lt1">
              <a:hueOff val="0"/>
              <a:satOff val="0"/>
              <a:lumOff val="0"/>
              <a:alpha val="87000"/>
            </a:schemeClr>
          </a:solidFill>
        </a:ln>
      </dgm:spPr>
    </dgm:pt>
    <dgm:pt modelId="{2FAD27B3-B721-4A48-996D-726E95A5BC3A}" type="pres">
      <dgm:prSet presAssocID="{ACFCF641-09C8-4EBA-88D0-D20BB24668A8}" presName="txShp" presStyleLbl="node1" presStyleIdx="0" presStyleCnt="3">
        <dgm:presLayoutVars>
          <dgm:bulletEnabled val="1"/>
        </dgm:presLayoutVars>
      </dgm:prSet>
      <dgm:spPr/>
    </dgm:pt>
    <dgm:pt modelId="{FD6613E9-E7F4-46FA-8595-DA7FA5E43942}" type="pres">
      <dgm:prSet presAssocID="{B352180D-A771-4A9D-A5E3-FD1BA6338E11}" presName="spacing" presStyleCnt="0"/>
      <dgm:spPr/>
    </dgm:pt>
    <dgm:pt modelId="{DD100CD0-F3B3-433F-B5A5-9EC5B0AA888F}" type="pres">
      <dgm:prSet presAssocID="{CEBC2C5D-5EB2-489E-8233-35871DD5D063}" presName="composite" presStyleCnt="0"/>
      <dgm:spPr/>
    </dgm:pt>
    <dgm:pt modelId="{CBE71868-F18A-401B-A16E-E0371CD97CD6}" type="pres">
      <dgm:prSet presAssocID="{CEBC2C5D-5EB2-489E-8233-35871DD5D063}" presName="imgShp" presStyleLbl="fgImgPlace1" presStyleIdx="1" presStyleCnt="3"/>
      <dgm:spPr>
        <a:solidFill>
          <a:schemeClr val="accent5">
            <a:lumMod val="50000"/>
            <a:alpha val="32000"/>
          </a:schemeClr>
        </a:solidFill>
      </dgm:spPr>
    </dgm:pt>
    <dgm:pt modelId="{EF1A022E-9D78-4544-8890-8FEEF6DB4B95}" type="pres">
      <dgm:prSet presAssocID="{CEBC2C5D-5EB2-489E-8233-35871DD5D063}" presName="txShp" presStyleLbl="node1" presStyleIdx="1" presStyleCnt="3">
        <dgm:presLayoutVars>
          <dgm:bulletEnabled val="1"/>
        </dgm:presLayoutVars>
      </dgm:prSet>
      <dgm:spPr/>
    </dgm:pt>
    <dgm:pt modelId="{594E6C7A-474C-4172-A20B-8E455FC81A02}" type="pres">
      <dgm:prSet presAssocID="{BDE27030-C4B2-436D-A997-D96B66D3B191}" presName="spacing" presStyleCnt="0"/>
      <dgm:spPr/>
    </dgm:pt>
    <dgm:pt modelId="{08C0044C-6C08-4054-812E-41690483F6E2}" type="pres">
      <dgm:prSet presAssocID="{13D9DE00-B206-4C92-B32A-E67668EECC30}" presName="composite" presStyleCnt="0"/>
      <dgm:spPr/>
    </dgm:pt>
    <dgm:pt modelId="{D1A19694-EE51-4E10-8DE8-735937EFCDFE}" type="pres">
      <dgm:prSet presAssocID="{13D9DE00-B206-4C92-B32A-E67668EECC30}" presName="imgShp" presStyleLbl="fgImgPlace1" presStyleIdx="2" presStyleCnt="3"/>
      <dgm:spPr>
        <a:solidFill>
          <a:schemeClr val="accent6">
            <a:lumMod val="60000"/>
            <a:lumOff val="40000"/>
            <a:alpha val="34000"/>
          </a:schemeClr>
        </a:solidFill>
      </dgm:spPr>
    </dgm:pt>
    <dgm:pt modelId="{E804FEAE-F5AB-40F6-B8EB-C8492BB1D063}" type="pres">
      <dgm:prSet presAssocID="{13D9DE00-B206-4C92-B32A-E67668EECC30}" presName="txShp" presStyleLbl="node1" presStyleIdx="2" presStyleCnt="3">
        <dgm:presLayoutVars>
          <dgm:bulletEnabled val="1"/>
        </dgm:presLayoutVars>
      </dgm:prSet>
      <dgm:spPr/>
    </dgm:pt>
  </dgm:ptLst>
  <dgm:cxnLst>
    <dgm:cxn modelId="{686D8416-DD57-4C54-A625-421977751727}" type="presOf" srcId="{ACFCF641-09C8-4EBA-88D0-D20BB24668A8}" destId="{2FAD27B3-B721-4A48-996D-726E95A5BC3A}" srcOrd="0" destOrd="0" presId="urn:microsoft.com/office/officeart/2005/8/layout/vList3"/>
    <dgm:cxn modelId="{FE5E2A2B-A114-46E2-A52C-E408D8BB37B4}" srcId="{627CE177-7795-4163-B4E8-36B256A9C308}" destId="{CEBC2C5D-5EB2-489E-8233-35871DD5D063}" srcOrd="1" destOrd="0" parTransId="{674AD61E-04C8-4794-82C2-0BE0BBDACFE8}" sibTransId="{BDE27030-C4B2-436D-A997-D96B66D3B191}"/>
    <dgm:cxn modelId="{20B2DE34-C490-4897-BA83-3B24113E24DA}" type="presOf" srcId="{627CE177-7795-4163-B4E8-36B256A9C308}" destId="{E6E64254-0476-4CCC-A02E-A32F31A98FDB}" srcOrd="0" destOrd="0" presId="urn:microsoft.com/office/officeart/2005/8/layout/vList3"/>
    <dgm:cxn modelId="{59F7D262-F5B3-4438-871C-9312427FFF45}" srcId="{627CE177-7795-4163-B4E8-36B256A9C308}" destId="{13D9DE00-B206-4C92-B32A-E67668EECC30}" srcOrd="2" destOrd="0" parTransId="{684F208A-EBE3-468D-BA83-EA89E2D44D25}" sibTransId="{3C2F3C3D-66C1-4754-A715-87B7194A0E15}"/>
    <dgm:cxn modelId="{17FBE055-AE9B-4F36-B07C-43ECBA7F3DD0}" type="presOf" srcId="{13D9DE00-B206-4C92-B32A-E67668EECC30}" destId="{E804FEAE-F5AB-40F6-B8EB-C8492BB1D063}" srcOrd="0" destOrd="0" presId="urn:microsoft.com/office/officeart/2005/8/layout/vList3"/>
    <dgm:cxn modelId="{038B7FBB-33E5-46A4-9C48-36E1A6CF9545}" srcId="{627CE177-7795-4163-B4E8-36B256A9C308}" destId="{ACFCF641-09C8-4EBA-88D0-D20BB24668A8}" srcOrd="0" destOrd="0" parTransId="{A96B1264-9AD2-4288-8E1B-78D1F68502B7}" sibTransId="{B352180D-A771-4A9D-A5E3-FD1BA6338E11}"/>
    <dgm:cxn modelId="{105FD5E2-03EA-4475-B241-C2724D12D8AE}" type="presOf" srcId="{CEBC2C5D-5EB2-489E-8233-35871DD5D063}" destId="{EF1A022E-9D78-4544-8890-8FEEF6DB4B95}" srcOrd="0" destOrd="0" presId="urn:microsoft.com/office/officeart/2005/8/layout/vList3"/>
    <dgm:cxn modelId="{A76AFF37-0CCC-4212-B90E-1DFD7F47282C}" type="presParOf" srcId="{E6E64254-0476-4CCC-A02E-A32F31A98FDB}" destId="{80EBDEEB-6DCB-41A0-88A4-F9FB7164961C}" srcOrd="0" destOrd="0" presId="urn:microsoft.com/office/officeart/2005/8/layout/vList3"/>
    <dgm:cxn modelId="{EF7B5752-FCA2-41B2-83FE-E030DFA67D75}" type="presParOf" srcId="{80EBDEEB-6DCB-41A0-88A4-F9FB7164961C}" destId="{CF2D03A6-41E2-4CF2-BCAE-19358CA7566B}" srcOrd="0" destOrd="0" presId="urn:microsoft.com/office/officeart/2005/8/layout/vList3"/>
    <dgm:cxn modelId="{6257024D-C368-43AD-AD91-4D8CCB05CDA3}" type="presParOf" srcId="{80EBDEEB-6DCB-41A0-88A4-F9FB7164961C}" destId="{2FAD27B3-B721-4A48-996D-726E95A5BC3A}" srcOrd="1" destOrd="0" presId="urn:microsoft.com/office/officeart/2005/8/layout/vList3"/>
    <dgm:cxn modelId="{EF0CCC74-3FD4-47A1-8CD2-CE16203478A7}" type="presParOf" srcId="{E6E64254-0476-4CCC-A02E-A32F31A98FDB}" destId="{FD6613E9-E7F4-46FA-8595-DA7FA5E43942}" srcOrd="1" destOrd="0" presId="urn:microsoft.com/office/officeart/2005/8/layout/vList3"/>
    <dgm:cxn modelId="{25F041F3-C415-42E0-B5D1-B2339CCB293B}" type="presParOf" srcId="{E6E64254-0476-4CCC-A02E-A32F31A98FDB}" destId="{DD100CD0-F3B3-433F-B5A5-9EC5B0AA888F}" srcOrd="2" destOrd="0" presId="urn:microsoft.com/office/officeart/2005/8/layout/vList3"/>
    <dgm:cxn modelId="{B64A2454-C1F2-4734-B793-EA06F4577B41}" type="presParOf" srcId="{DD100CD0-F3B3-433F-B5A5-9EC5B0AA888F}" destId="{CBE71868-F18A-401B-A16E-E0371CD97CD6}" srcOrd="0" destOrd="0" presId="urn:microsoft.com/office/officeart/2005/8/layout/vList3"/>
    <dgm:cxn modelId="{AC6FFB67-58A1-430E-9D98-10E629072223}" type="presParOf" srcId="{DD100CD0-F3B3-433F-B5A5-9EC5B0AA888F}" destId="{EF1A022E-9D78-4544-8890-8FEEF6DB4B95}" srcOrd="1" destOrd="0" presId="urn:microsoft.com/office/officeart/2005/8/layout/vList3"/>
    <dgm:cxn modelId="{69B49D70-1D1A-4DA0-B0A0-F7555254AFFA}" type="presParOf" srcId="{E6E64254-0476-4CCC-A02E-A32F31A98FDB}" destId="{594E6C7A-474C-4172-A20B-8E455FC81A02}" srcOrd="3" destOrd="0" presId="urn:microsoft.com/office/officeart/2005/8/layout/vList3"/>
    <dgm:cxn modelId="{F15F4798-3699-4B38-B5DA-729670018CF9}" type="presParOf" srcId="{E6E64254-0476-4CCC-A02E-A32F31A98FDB}" destId="{08C0044C-6C08-4054-812E-41690483F6E2}" srcOrd="4" destOrd="0" presId="urn:microsoft.com/office/officeart/2005/8/layout/vList3"/>
    <dgm:cxn modelId="{D98E9A75-D762-4E39-9DCB-98634DB9FCFD}" type="presParOf" srcId="{08C0044C-6C08-4054-812E-41690483F6E2}" destId="{D1A19694-EE51-4E10-8DE8-735937EFCDFE}" srcOrd="0" destOrd="0" presId="urn:microsoft.com/office/officeart/2005/8/layout/vList3"/>
    <dgm:cxn modelId="{0B230B0D-631E-4994-9E86-B15F01822B3C}" type="presParOf" srcId="{08C0044C-6C08-4054-812E-41690483F6E2}" destId="{E804FEAE-F5AB-40F6-B8EB-C8492BB1D06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D27B3-B721-4A48-996D-726E95A5BC3A}">
      <dsp:nvSpPr>
        <dsp:cNvPr id="0" name=""/>
        <dsp:cNvSpPr/>
      </dsp:nvSpPr>
      <dsp:spPr>
        <a:xfrm rot="10800000">
          <a:off x="1651637" y="1423"/>
          <a:ext cx="5600183" cy="964258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21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1" kern="1200" dirty="0"/>
            <a:t>Podría estar toda la tarde poniendo algunas de las imágenes o estructuras visuales que solemos utilizar, para desligarnos un poco de todo esto aparece PERCEPCIÓN UML. </a:t>
          </a:r>
          <a:endParaRPr lang="es-AR" sz="1600" kern="1200" dirty="0"/>
        </a:p>
      </dsp:txBody>
      <dsp:txXfrm rot="10800000">
        <a:off x="1892701" y="1423"/>
        <a:ext cx="5359119" cy="964258"/>
      </dsp:txXfrm>
    </dsp:sp>
    <dsp:sp modelId="{CF2D03A6-41E2-4CF2-BCAE-19358CA7566B}">
      <dsp:nvSpPr>
        <dsp:cNvPr id="0" name=""/>
        <dsp:cNvSpPr/>
      </dsp:nvSpPr>
      <dsp:spPr>
        <a:xfrm>
          <a:off x="1169507" y="1423"/>
          <a:ext cx="964258" cy="964258"/>
        </a:xfrm>
        <a:prstGeom prst="ellipse">
          <a:avLst/>
        </a:prstGeom>
        <a:solidFill>
          <a:schemeClr val="accent6">
            <a:alpha val="5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 val="87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022E-9D78-4544-8890-8FEEF6DB4B95}">
      <dsp:nvSpPr>
        <dsp:cNvPr id="0" name=""/>
        <dsp:cNvSpPr/>
      </dsp:nvSpPr>
      <dsp:spPr>
        <a:xfrm rot="10800000">
          <a:off x="1651637" y="1253520"/>
          <a:ext cx="5600183" cy="964258"/>
        </a:xfrm>
        <a:prstGeom prst="homePlat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21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1" kern="1200" dirty="0"/>
            <a:t>Este software tratara de hacer Diagramas de clases sin la necesitad de lo </a:t>
          </a:r>
          <a:r>
            <a:rPr lang="es-AR" sz="1600" b="1" i="1" u="sng" kern="1200" dirty="0"/>
            <a:t>estético y visual</a:t>
          </a:r>
          <a:r>
            <a:rPr lang="es-AR" sz="1600" b="0" i="1" kern="1200" dirty="0"/>
            <a:t>.</a:t>
          </a:r>
          <a:endParaRPr lang="es-AR" sz="1600" kern="1200" dirty="0"/>
        </a:p>
      </dsp:txBody>
      <dsp:txXfrm rot="10800000">
        <a:off x="1892701" y="1253520"/>
        <a:ext cx="5359119" cy="964258"/>
      </dsp:txXfrm>
    </dsp:sp>
    <dsp:sp modelId="{CBE71868-F18A-401B-A16E-E0371CD97CD6}">
      <dsp:nvSpPr>
        <dsp:cNvPr id="0" name=""/>
        <dsp:cNvSpPr/>
      </dsp:nvSpPr>
      <dsp:spPr>
        <a:xfrm>
          <a:off x="1169507" y="1253520"/>
          <a:ext cx="964258" cy="964258"/>
        </a:xfrm>
        <a:prstGeom prst="ellipse">
          <a:avLst/>
        </a:prstGeom>
        <a:solidFill>
          <a:schemeClr val="accent5">
            <a:lumMod val="50000"/>
            <a:alpha val="3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4FEAE-F5AB-40F6-B8EB-C8492BB1D063}">
      <dsp:nvSpPr>
        <dsp:cNvPr id="0" name=""/>
        <dsp:cNvSpPr/>
      </dsp:nvSpPr>
      <dsp:spPr>
        <a:xfrm rot="10800000">
          <a:off x="1651637" y="2505617"/>
          <a:ext cx="5600183" cy="964258"/>
        </a:xfrm>
        <a:prstGeom prst="homePlate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21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i="1" kern="1200" dirty="0"/>
            <a:t>Esperamos a medida que avancen los TFL, ir incorporando DER, </a:t>
          </a:r>
          <a:r>
            <a:rPr lang="es-AR" sz="1600" b="0" i="1" kern="1200" dirty="0" err="1"/>
            <a:t>DFDs</a:t>
          </a:r>
          <a:r>
            <a:rPr lang="es-AR" sz="1600" b="0" i="1" kern="1200" dirty="0"/>
            <a:t>, Diagramas UML, índices, y generar un portal que </a:t>
          </a:r>
          <a:r>
            <a:rPr lang="es-AR" sz="1600" b="1" i="1" u="sng" kern="1200" dirty="0"/>
            <a:t>centralice todas estas herramientas</a:t>
          </a:r>
          <a:r>
            <a:rPr lang="es-AR" sz="1600" b="0" i="1" kern="1200" dirty="0"/>
            <a:t>.</a:t>
          </a:r>
          <a:endParaRPr lang="es-AR" sz="1600" kern="1200" dirty="0"/>
        </a:p>
      </dsp:txBody>
      <dsp:txXfrm rot="10800000">
        <a:off x="1892701" y="2505617"/>
        <a:ext cx="5359119" cy="964258"/>
      </dsp:txXfrm>
    </dsp:sp>
    <dsp:sp modelId="{D1A19694-EE51-4E10-8DE8-735937EFCDFE}">
      <dsp:nvSpPr>
        <dsp:cNvPr id="0" name=""/>
        <dsp:cNvSpPr/>
      </dsp:nvSpPr>
      <dsp:spPr>
        <a:xfrm>
          <a:off x="1169507" y="2505617"/>
          <a:ext cx="964258" cy="964258"/>
        </a:xfrm>
        <a:prstGeom prst="ellipse">
          <a:avLst/>
        </a:prstGeom>
        <a:solidFill>
          <a:schemeClr val="accent6">
            <a:lumMod val="60000"/>
            <a:lumOff val="40000"/>
            <a:alpha val="34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8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93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22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57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617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88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457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percepcionuml/" TargetMode="External"/><Relationship Id="rId11" Type="http://schemas.microsoft.com/office/2007/relationships/hdphoto" Target="../media/hdphoto1.wdp"/><Relationship Id="rId5" Type="http://schemas.openxmlformats.org/officeDocument/2006/relationships/hyperlink" Target="https://plus.google.com/102793582451064465757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facebook.com/groups/546266565848437" TargetMode="Externa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node24730-uml-dc.jelastic.saveincloud.net/UML-DC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node24730-uml-dc.jelastic.saveincloud.net/UML-D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gif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1.xml"/><Relationship Id="rId12" Type="http://schemas.microsoft.com/office/2007/relationships/hdphoto" Target="../media/hdphoto1.wdp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diagramLayout" Target="../diagrams/layout1.xml"/><Relationship Id="rId11" Type="http://schemas.openxmlformats.org/officeDocument/2006/relationships/image" Target="../media/image10.png"/><Relationship Id="rId5" Type="http://schemas.openxmlformats.org/officeDocument/2006/relationships/diagramData" Target="../diagrams/data1.xml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229897" y="1278732"/>
            <a:ext cx="5800028" cy="19395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3600" dirty="0">
                <a:latin typeface="Bernard MT Condensed" panose="02050806060905020404" pitchFamily="18" charset="0"/>
              </a:rPr>
              <a:t>TRABAJO FINAL DE LICENCIATURA: </a:t>
            </a:r>
            <a:r>
              <a:rPr lang="es-AR" sz="3600" dirty="0">
                <a:latin typeface="Bernard MT Condensed" panose="02050806060905020404" pitchFamily="18" charset="0"/>
              </a:rPr>
              <a:t>PERCEPCIÓN UML</a:t>
            </a:r>
            <a:endParaRPr sz="3600" dirty="0">
              <a:latin typeface="Bernard MT Condensed" panose="02050806060905020404" pitchFamily="18" charset="0"/>
            </a:endParaRPr>
          </a:p>
        </p:txBody>
      </p:sp>
      <p:pic>
        <p:nvPicPr>
          <p:cNvPr id="1026" name="Imagen 37" descr="Resultado de imagen para unla">
            <a:extLst>
              <a:ext uri="{FF2B5EF4-FFF2-40B4-BE49-F238E27FC236}">
                <a16:creationId xmlns:a16="http://schemas.microsoft.com/office/drawing/2014/main" id="{425C24F1-E4FC-4A5B-BF5F-230BCE0D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C833E4F-FAE7-4D61-A8F7-F510DCBF0701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 idx="4294967295"/>
          </p:nvPr>
        </p:nvSpPr>
        <p:spPr>
          <a:xfrm>
            <a:off x="110613" y="832781"/>
            <a:ext cx="471948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Arquitectura de la aplicación </a:t>
            </a:r>
            <a:endParaRPr dirty="0"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4294967295"/>
          </p:nvPr>
        </p:nvSpPr>
        <p:spPr>
          <a:xfrm>
            <a:off x="457200" y="3536625"/>
            <a:ext cx="32508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46" name="Imagen 9">
            <a:extLst>
              <a:ext uri="{FF2B5EF4-FFF2-40B4-BE49-F238E27FC236}">
                <a16:creationId xmlns:a16="http://schemas.microsoft.com/office/drawing/2014/main" id="{59B5605A-83A4-4FEA-9925-BCD9CCD9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923" y="1606875"/>
            <a:ext cx="5697077" cy="275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3529121-ED28-42D4-831D-957B4D873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3" y="1592467"/>
            <a:ext cx="3229772" cy="2752130"/>
          </a:xfrm>
          <a:prstGeom prst="rect">
            <a:avLst/>
          </a:prstGeom>
        </p:spPr>
      </p:pic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27BE999D-76F8-4A29-AC69-95B753BB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7A08734-148A-4610-B085-8155825EAC65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F0E9C57D-9F2E-40C3-9727-B8657C7A66D0}"/>
              </a:ext>
            </a:extLst>
          </p:cNvPr>
          <p:cNvSpPr txBox="1">
            <a:spLocks/>
          </p:cNvSpPr>
          <p:nvPr/>
        </p:nvSpPr>
        <p:spPr>
          <a:xfrm>
            <a:off x="685799" y="2878750"/>
            <a:ext cx="49997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3.</a:t>
            </a:r>
          </a:p>
          <a:p>
            <a:r>
              <a:rPr lang="es-AR" dirty="0"/>
              <a:t>Una herramienta</a:t>
            </a:r>
          </a:p>
        </p:txBody>
      </p:sp>
      <p:sp>
        <p:nvSpPr>
          <p:cNvPr id="10" name="Google Shape;82;p16">
            <a:extLst>
              <a:ext uri="{FF2B5EF4-FFF2-40B4-BE49-F238E27FC236}">
                <a16:creationId xmlns:a16="http://schemas.microsoft.com/office/drawing/2014/main" id="{9EF2B66E-183E-45D6-BFCD-76925F85B446}"/>
              </a:ext>
            </a:extLst>
          </p:cNvPr>
          <p:cNvSpPr txBox="1">
            <a:spLocks/>
          </p:cNvSpPr>
          <p:nvPr/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0"/>
              </a:spcBef>
              <a:buFont typeface="Lato Light"/>
              <a:buNone/>
            </a:pPr>
            <a:r>
              <a:rPr lang="es-AR" dirty="0">
                <a:solidFill>
                  <a:schemeClr val="tx1"/>
                </a:solidFill>
              </a:rPr>
              <a:t>¿Qué hace este software?</a:t>
            </a:r>
          </a:p>
        </p:txBody>
      </p:sp>
      <p:pic>
        <p:nvPicPr>
          <p:cNvPr id="7" name="Imagen 37" descr="Resultado de imagen para unla">
            <a:extLst>
              <a:ext uri="{FF2B5EF4-FFF2-40B4-BE49-F238E27FC236}">
                <a16:creationId xmlns:a16="http://schemas.microsoft.com/office/drawing/2014/main" id="{BD6D94F0-5FC7-4951-9CF2-A53C3C04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954DEDD-9197-4782-9FF6-A823C83EF773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702023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Funciones de la herramienta: </a:t>
            </a: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2898058" y="1348975"/>
            <a:ext cx="3693683" cy="3085139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Auditivo: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Por medio de un simple protocolo en castellano en un lenguaje muy coloquial, se genera una imagen que puede ser compartida vía mail. </a:t>
            </a:r>
            <a:endParaRPr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206477" y="1570763"/>
            <a:ext cx="3316810" cy="2986462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b="1" u="sng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Visual: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50" dirty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Nos permite por medio de opciones múltiples, generar rápidamente un DC. Este DC se podrá PERCIBIR, es decir se podrá compartir en formato de audio y en texto de fácil interpretación. Cabe destacar que tiene un importante soporte auditivo, se lo puede utilizar de forma accesible por medio de atajos de teclado.  </a:t>
            </a:r>
            <a:endParaRPr sz="1050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D9560C-EFD5-4125-ADFB-6B98D1BAA3A6}"/>
              </a:ext>
            </a:extLst>
          </p:cNvPr>
          <p:cNvSpPr txBox="1"/>
          <p:nvPr/>
        </p:nvSpPr>
        <p:spPr>
          <a:xfrm>
            <a:off x="2856248" y="2720079"/>
            <a:ext cx="73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00" b="1" dirty="0">
                <a:solidFill>
                  <a:schemeClr val="accent5">
                    <a:lumMod val="50000"/>
                  </a:schemeClr>
                </a:solidFill>
              </a:rPr>
              <a:t>Gran</a:t>
            </a:r>
          </a:p>
          <a:p>
            <a:pPr algn="ctr"/>
            <a:r>
              <a:rPr lang="es-AR" sz="1000" b="1" dirty="0">
                <a:solidFill>
                  <a:schemeClr val="accent5">
                    <a:lumMod val="50000"/>
                  </a:schemeClr>
                </a:solidFill>
              </a:rPr>
              <a:t>potencial</a:t>
            </a:r>
          </a:p>
        </p:txBody>
      </p:sp>
      <p:pic>
        <p:nvPicPr>
          <p:cNvPr id="10" name="Imagen 37" descr="Resultado de imagen para unla">
            <a:extLst>
              <a:ext uri="{FF2B5EF4-FFF2-40B4-BE49-F238E27FC236}">
                <a16:creationId xmlns:a16="http://schemas.microsoft.com/office/drawing/2014/main" id="{BEB2F220-A873-4990-8992-2AA890ED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5A5DD4B-C995-427B-9AC2-4972291FF7AC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22275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Uso visual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5" y="2083875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Luego de una interacción muy simple con cuadros de texto, y opciones múltiples, se generará de forma desistida un diagrama de clases con este aspecto: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CFAC9FF-2609-46BC-8591-1E6A00E7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33" y="2271251"/>
            <a:ext cx="3520268" cy="2162863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 flipV="1">
            <a:off x="1423219" y="3605981"/>
            <a:ext cx="958646" cy="29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25934E01-D297-4B8D-BF4F-6BE85B69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992B649-AB71-4B1B-91D4-341E5205B0C5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Uso visual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4" y="2083875"/>
            <a:ext cx="2622135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El DC “visto” en el </a:t>
            </a:r>
            <a:r>
              <a:rPr lang="es-AR" sz="1100" dirty="0" err="1">
                <a:solidFill>
                  <a:schemeClr val="tx1"/>
                </a:solidFill>
              </a:rPr>
              <a:t>slide</a:t>
            </a:r>
            <a:r>
              <a:rPr lang="es-AR" sz="1100" dirty="0">
                <a:solidFill>
                  <a:schemeClr val="tx1"/>
                </a:solidFill>
              </a:rPr>
              <a:t> anterior, claramente no respeta la parte de “olvidar lo visual”, el mismo será transformado por nuestro SW a un audio de este estilo: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>
            <a:off x="1873045" y="3252019"/>
            <a:ext cx="20675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getvoice (4)">
            <a:hlinkClick r:id="" action="ppaction://media"/>
            <a:extLst>
              <a:ext uri="{FF2B5EF4-FFF2-40B4-BE49-F238E27FC236}">
                <a16:creationId xmlns:a16="http://schemas.microsoft.com/office/drawing/2014/main" id="{CA7B4AD7-F623-4514-A41E-F194EF897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9633" y="3008338"/>
            <a:ext cx="487363" cy="487362"/>
          </a:xfrm>
          <a:prstGeom prst="rect">
            <a:avLst/>
          </a:prstGeom>
        </p:spPr>
      </p:pic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E72D2976-DE22-4F0E-B171-C42E1460C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2A81920-27A4-4BA2-A409-CB54FA3EC8B3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28671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Uso visual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4" y="2083875"/>
            <a:ext cx="2622135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Ese audio, puede gustar o no, y esa seria otra discusión, </a:t>
            </a:r>
            <a:r>
              <a:rPr lang="es-AR" sz="1100" dirty="0" err="1">
                <a:solidFill>
                  <a:schemeClr val="tx1"/>
                </a:solidFill>
              </a:rPr>
              <a:t>asi</a:t>
            </a:r>
            <a:r>
              <a:rPr lang="es-AR" sz="1100" dirty="0">
                <a:solidFill>
                  <a:schemeClr val="tx1"/>
                </a:solidFill>
              </a:rPr>
              <a:t> que además de la imagen y el audio, el DC se transforma a dos textos, el primero en un lenguaje natural, como el siguiente: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>
            <a:off x="2227006" y="3259394"/>
            <a:ext cx="1268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8C62F75-88A6-4ADA-85B4-C92CA1CABF10}"/>
              </a:ext>
            </a:extLst>
          </p:cNvPr>
          <p:cNvSpPr txBox="1"/>
          <p:nvPr/>
        </p:nvSpPr>
        <p:spPr>
          <a:xfrm>
            <a:off x="3654823" y="176981"/>
            <a:ext cx="44789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1000" dirty="0">
                <a:solidFill>
                  <a:schemeClr val="tx1"/>
                </a:solidFill>
              </a:rPr>
              <a:t>Diagrama de clases, creado por Nicolas y </a:t>
            </a:r>
            <a:r>
              <a:rPr lang="es-AR" sz="1000" dirty="0" err="1">
                <a:solidFill>
                  <a:schemeClr val="tx1"/>
                </a:solidFill>
              </a:rPr>
              <a:t>Hernan</a:t>
            </a:r>
            <a:r>
              <a:rPr lang="es-AR" sz="1000" dirty="0">
                <a:solidFill>
                  <a:schemeClr val="tx1"/>
                </a:solidFill>
              </a:rPr>
              <a:t> el día 22/04/2018 esta compuesto por: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Clase publica denominada Empleado, donde sus atributos son: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atributo privado del tipo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 denominado legajo.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atributo publico del tipo </a:t>
            </a:r>
            <a:r>
              <a:rPr lang="es-AR" sz="1000" dirty="0" err="1">
                <a:solidFill>
                  <a:schemeClr val="tx1"/>
                </a:solidFill>
              </a:rPr>
              <a:t>String</a:t>
            </a:r>
            <a:r>
              <a:rPr lang="es-AR" sz="1000" dirty="0">
                <a:solidFill>
                  <a:schemeClr val="tx1"/>
                </a:solidFill>
              </a:rPr>
              <a:t>  denominado nombre.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</a:t>
            </a:r>
            <a:r>
              <a:rPr lang="es-AR" sz="1000" dirty="0" err="1">
                <a:solidFill>
                  <a:schemeClr val="tx1"/>
                </a:solidFill>
              </a:rPr>
              <a:t>MeÌtodo</a:t>
            </a:r>
            <a:r>
              <a:rPr lang="es-AR" sz="1000" dirty="0">
                <a:solidFill>
                  <a:schemeClr val="tx1"/>
                </a:solidFill>
              </a:rPr>
              <a:t> privado con nombre </a:t>
            </a:r>
            <a:r>
              <a:rPr lang="es-AR" sz="1000" dirty="0" err="1">
                <a:solidFill>
                  <a:schemeClr val="tx1"/>
                </a:solidFill>
              </a:rPr>
              <a:t>calcularSueldo</a:t>
            </a:r>
            <a:r>
              <a:rPr lang="es-AR" sz="1000" dirty="0">
                <a:solidFill>
                  <a:schemeClr val="tx1"/>
                </a:solidFill>
              </a:rPr>
              <a:t>. Con un argumento del tipo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con nombre </a:t>
            </a:r>
            <a:r>
              <a:rPr lang="es-AR" sz="1000" dirty="0" err="1">
                <a:solidFill>
                  <a:schemeClr val="tx1"/>
                </a:solidFill>
              </a:rPr>
              <a:t>anioDeIngreso</a:t>
            </a:r>
            <a:r>
              <a:rPr lang="es-AR" sz="1000" dirty="0">
                <a:solidFill>
                  <a:schemeClr val="tx1"/>
                </a:solidFill>
              </a:rPr>
              <a:t>. , este método retorna un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Clase publica denominada Contratado, sin Atributos definidos.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Interface denominada Tercerizado, donde sus atributos son: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atributo privado del tipo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 denominado </a:t>
            </a:r>
            <a:r>
              <a:rPr lang="es-AR" sz="1000" dirty="0" err="1">
                <a:solidFill>
                  <a:schemeClr val="tx1"/>
                </a:solidFill>
              </a:rPr>
              <a:t>idEmpleado</a:t>
            </a:r>
            <a:r>
              <a:rPr lang="es-AR" sz="10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Un Método publico con nombre </a:t>
            </a:r>
            <a:r>
              <a:rPr lang="es-AR" sz="1000" dirty="0" err="1">
                <a:solidFill>
                  <a:schemeClr val="tx1"/>
                </a:solidFill>
              </a:rPr>
              <a:t>terminarContrato</a:t>
            </a:r>
            <a:r>
              <a:rPr lang="es-AR" sz="1000" dirty="0">
                <a:solidFill>
                  <a:schemeClr val="tx1"/>
                </a:solidFill>
              </a:rPr>
              <a:t>., este </a:t>
            </a:r>
            <a:r>
              <a:rPr lang="es-AR" sz="1000" dirty="0" err="1">
                <a:solidFill>
                  <a:schemeClr val="tx1"/>
                </a:solidFill>
              </a:rPr>
              <a:t>meÌtodo</a:t>
            </a:r>
            <a:r>
              <a:rPr lang="es-AR" sz="1000" dirty="0">
                <a:solidFill>
                  <a:schemeClr val="tx1"/>
                </a:solidFill>
              </a:rPr>
              <a:t> retorna un </a:t>
            </a:r>
            <a:r>
              <a:rPr lang="es-AR" sz="1000" dirty="0" err="1">
                <a:solidFill>
                  <a:schemeClr val="tx1"/>
                </a:solidFill>
              </a:rPr>
              <a:t>Void</a:t>
            </a:r>
            <a:r>
              <a:rPr lang="es-AR" sz="10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…</a:t>
            </a:r>
          </a:p>
          <a:p>
            <a:pPr algn="just"/>
            <a:endParaRPr lang="es-AR" sz="1000" dirty="0">
              <a:solidFill>
                <a:schemeClr val="tx1"/>
              </a:solidFill>
            </a:endParaRP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Clase abstracta denominada Limpieza, sin Atributos definidos.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El Diagrama de clase posee las siguientes relaciones entre las clases: 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 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La clase Empleado  con una relación de composición con la clase Tercerizado. Además esta relación va desde cero a uno hasta 1 a muchos.</a:t>
            </a: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La clase Contratado  con una relación de dependencia con la clase Contratado. Además esta relación va desde cero a muchos hasta cero a muchos.</a:t>
            </a:r>
          </a:p>
          <a:p>
            <a:pPr algn="just"/>
            <a:endParaRPr lang="es-AR" sz="1000" dirty="0">
              <a:solidFill>
                <a:schemeClr val="tx1"/>
              </a:solidFill>
            </a:endParaRPr>
          </a:p>
          <a:p>
            <a:pPr algn="just"/>
            <a:r>
              <a:rPr lang="es-AR" sz="1000" dirty="0">
                <a:solidFill>
                  <a:schemeClr val="tx1"/>
                </a:solidFill>
              </a:rPr>
              <a:t>…</a:t>
            </a:r>
          </a:p>
          <a:p>
            <a:endParaRPr lang="es-AR" dirty="0"/>
          </a:p>
        </p:txBody>
      </p: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C8187B96-B08A-4141-A448-8352E1E8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3254360-EBCD-459B-BA41-7AFD57D9E05B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31619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Uso accesible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89774" y="2083875"/>
            <a:ext cx="2622135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dirty="0">
                <a:solidFill>
                  <a:schemeClr val="tx1"/>
                </a:solidFill>
              </a:rPr>
              <a:t>Generación </a:t>
            </a:r>
            <a:endParaRPr sz="1100" b="1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Por medio del protocolo antes visto, y dado a continuación, con comandos muy simples, y uso de métodos abreviados, se puede estar a dos botones de no solo generar una imagen, si no también de compartirla.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7717501-B267-43D1-920B-A401C5A537E3}"/>
              </a:ext>
            </a:extLst>
          </p:cNvPr>
          <p:cNvCxnSpPr>
            <a:cxnSpLocks/>
          </p:cNvCxnSpPr>
          <p:nvPr/>
        </p:nvCxnSpPr>
        <p:spPr>
          <a:xfrm>
            <a:off x="2477728" y="3457527"/>
            <a:ext cx="12683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019903A-91B4-4413-8D28-60CCDFDEFE13}"/>
              </a:ext>
            </a:extLst>
          </p:cNvPr>
          <p:cNvSpPr txBox="1"/>
          <p:nvPr/>
        </p:nvSpPr>
        <p:spPr>
          <a:xfrm>
            <a:off x="4291780" y="71802"/>
            <a:ext cx="43624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tx1"/>
                </a:solidFill>
              </a:rPr>
              <a:t>Titulo Prueba de Abril - Creada por: Nicolas y </a:t>
            </a:r>
            <a:r>
              <a:rPr lang="es-AR" sz="1000" dirty="0" err="1">
                <a:solidFill>
                  <a:schemeClr val="tx1"/>
                </a:solidFill>
              </a:rPr>
              <a:t>Hernan</a:t>
            </a:r>
            <a:r>
              <a:rPr lang="es-AR" sz="1000" dirty="0">
                <a:solidFill>
                  <a:schemeClr val="tx1"/>
                </a:solidFill>
              </a:rPr>
              <a:t> - 22/04/2018</a:t>
            </a:r>
          </a:p>
          <a:p>
            <a:r>
              <a:rPr lang="es-AR" sz="1000" dirty="0">
                <a:solidFill>
                  <a:schemeClr val="tx1"/>
                </a:solidFill>
              </a:rPr>
              <a:t>Clase Empleado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legajo</a:t>
            </a:r>
          </a:p>
          <a:p>
            <a:r>
              <a:rPr lang="es-AR" sz="1000" dirty="0">
                <a:solidFill>
                  <a:schemeClr val="tx1"/>
                </a:solidFill>
              </a:rPr>
              <a:t>+</a:t>
            </a:r>
            <a:r>
              <a:rPr lang="es-AR" sz="1000" dirty="0" err="1">
                <a:solidFill>
                  <a:schemeClr val="tx1"/>
                </a:solidFill>
              </a:rPr>
              <a:t>String</a:t>
            </a:r>
            <a:r>
              <a:rPr lang="es-AR" sz="1000" dirty="0">
                <a:solidFill>
                  <a:schemeClr val="tx1"/>
                </a:solidFill>
              </a:rPr>
              <a:t> nombre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calcularSueldo</a:t>
            </a:r>
            <a:r>
              <a:rPr lang="es-AR" sz="1000" dirty="0">
                <a:solidFill>
                  <a:schemeClr val="tx1"/>
                </a:solidFill>
              </a:rPr>
              <a:t> ( 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anioDeIngreso</a:t>
            </a:r>
            <a:r>
              <a:rPr lang="es-AR" sz="1000" dirty="0">
                <a:solidFill>
                  <a:schemeClr val="tx1"/>
                </a:solidFill>
              </a:rPr>
              <a:t> ) :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>
                <a:solidFill>
                  <a:schemeClr val="tx1"/>
                </a:solidFill>
              </a:rPr>
              <a:t>Clase Contratado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>
                <a:solidFill>
                  <a:schemeClr val="tx1"/>
                </a:solidFill>
              </a:rPr>
              <a:t>Interface Tercerizado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idEmpleado</a:t>
            </a:r>
            <a:endParaRPr lang="es-AR" sz="1000" dirty="0">
              <a:solidFill>
                <a:schemeClr val="tx1"/>
              </a:solidFill>
            </a:endParaRP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+</a:t>
            </a:r>
            <a:r>
              <a:rPr lang="es-AR" sz="1000" dirty="0" err="1">
                <a:solidFill>
                  <a:schemeClr val="tx1"/>
                </a:solidFill>
              </a:rPr>
              <a:t>terminarContrato</a:t>
            </a:r>
            <a:r>
              <a:rPr lang="es-AR" sz="1000" dirty="0">
                <a:solidFill>
                  <a:schemeClr val="tx1"/>
                </a:solidFill>
              </a:rPr>
              <a:t> ( ) :</a:t>
            </a:r>
            <a:r>
              <a:rPr lang="es-AR" sz="1000" dirty="0" err="1">
                <a:solidFill>
                  <a:schemeClr val="tx1"/>
                </a:solidFill>
              </a:rPr>
              <a:t>Void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 err="1">
                <a:solidFill>
                  <a:schemeClr val="tx1"/>
                </a:solidFill>
              </a:rPr>
              <a:t>enum</a:t>
            </a:r>
            <a:r>
              <a:rPr lang="es-AR" sz="1000" dirty="0">
                <a:solidFill>
                  <a:schemeClr val="tx1"/>
                </a:solidFill>
              </a:rPr>
              <a:t> Jefe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-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idJefe</a:t>
            </a:r>
            <a:endParaRPr lang="es-AR" sz="1000" dirty="0">
              <a:solidFill>
                <a:schemeClr val="tx1"/>
              </a:solidFill>
            </a:endParaRP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#</a:t>
            </a:r>
            <a:r>
              <a:rPr lang="es-AR" sz="1000" dirty="0" err="1">
                <a:solidFill>
                  <a:schemeClr val="tx1"/>
                </a:solidFill>
              </a:rPr>
              <a:t>calcularSueldoNeto</a:t>
            </a:r>
            <a:r>
              <a:rPr lang="es-AR" sz="1000" dirty="0">
                <a:solidFill>
                  <a:schemeClr val="tx1"/>
                </a:solidFill>
              </a:rPr>
              <a:t> ( ) :</a:t>
            </a:r>
            <a:r>
              <a:rPr lang="es-AR" sz="1000" dirty="0" err="1">
                <a:solidFill>
                  <a:schemeClr val="tx1"/>
                </a:solidFill>
              </a:rPr>
              <a:t>Int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r>
              <a:rPr lang="es-AR" sz="1000" dirty="0" err="1">
                <a:solidFill>
                  <a:schemeClr val="tx1"/>
                </a:solidFill>
              </a:rPr>
              <a:t>ClaseAbstracta</a:t>
            </a:r>
            <a:r>
              <a:rPr lang="es-AR" sz="1000" dirty="0">
                <a:solidFill>
                  <a:schemeClr val="tx1"/>
                </a:solidFill>
              </a:rPr>
              <a:t> Limpieza {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 }</a:t>
            </a:r>
          </a:p>
          <a:p>
            <a:endParaRPr lang="es-AR" sz="1000" dirty="0">
              <a:solidFill>
                <a:schemeClr val="tx1"/>
              </a:solidFill>
            </a:endParaRPr>
          </a:p>
          <a:p>
            <a:r>
              <a:rPr lang="es-AR" sz="1000" dirty="0">
                <a:solidFill>
                  <a:schemeClr val="tx1"/>
                </a:solidFill>
              </a:rPr>
              <a:t>Empleado </a:t>
            </a:r>
            <a:r>
              <a:rPr lang="es-AR" sz="1000" dirty="0" err="1">
                <a:solidFill>
                  <a:schemeClr val="tx1"/>
                </a:solidFill>
              </a:rPr>
              <a:t>CeroAUno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ComposicionDesde</a:t>
            </a:r>
            <a:r>
              <a:rPr lang="es-AR" sz="1000" dirty="0">
                <a:solidFill>
                  <a:schemeClr val="tx1"/>
                </a:solidFill>
              </a:rPr>
              <a:t> </a:t>
            </a:r>
            <a:r>
              <a:rPr lang="es-AR" sz="1000" dirty="0" err="1">
                <a:solidFill>
                  <a:schemeClr val="tx1"/>
                </a:solidFill>
              </a:rPr>
              <a:t>UnoAMuchos</a:t>
            </a:r>
            <a:r>
              <a:rPr lang="es-AR" sz="1000" dirty="0">
                <a:solidFill>
                  <a:schemeClr val="tx1"/>
                </a:solidFill>
              </a:rPr>
              <a:t> Tercerizado</a:t>
            </a:r>
          </a:p>
        </p:txBody>
      </p: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5A187C6B-3F74-410F-B82E-ACA1E3EB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C4A3E67-7489-4F90-BECF-BB6994CBB9A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175125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.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C0EA580C-C20A-4D64-B18F-D8D2B6AA953D}"/>
              </a:ext>
            </a:extLst>
          </p:cNvPr>
          <p:cNvSpPr txBox="1">
            <a:spLocks/>
          </p:cNvSpPr>
          <p:nvPr/>
        </p:nvSpPr>
        <p:spPr>
          <a:xfrm>
            <a:off x="685799" y="2878750"/>
            <a:ext cx="49997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4.</a:t>
            </a:r>
          </a:p>
          <a:p>
            <a:r>
              <a:rPr lang="es-AR" dirty="0"/>
              <a:t>Un problema</a:t>
            </a:r>
          </a:p>
        </p:txBody>
      </p:sp>
      <p:sp>
        <p:nvSpPr>
          <p:cNvPr id="7" name="Google Shape;82;p16">
            <a:extLst>
              <a:ext uri="{FF2B5EF4-FFF2-40B4-BE49-F238E27FC236}">
                <a16:creationId xmlns:a16="http://schemas.microsoft.com/office/drawing/2014/main" id="{711A236F-0CB7-42CB-8674-92EE186861CF}"/>
              </a:ext>
            </a:extLst>
          </p:cNvPr>
          <p:cNvSpPr txBox="1">
            <a:spLocks/>
          </p:cNvSpPr>
          <p:nvPr/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0"/>
              </a:spcBef>
              <a:buFont typeface="Lato Light"/>
              <a:buNone/>
            </a:pPr>
            <a:r>
              <a:rPr lang="es-AR" dirty="0">
                <a:solidFill>
                  <a:schemeClr val="tx1"/>
                </a:solidFill>
              </a:rPr>
              <a:t>Solucionarlo y mejorar…</a:t>
            </a:r>
          </a:p>
        </p:txBody>
      </p:sp>
      <p:pic>
        <p:nvPicPr>
          <p:cNvPr id="10" name="Imagen 37" descr="Resultado de imagen para unla">
            <a:extLst>
              <a:ext uri="{FF2B5EF4-FFF2-40B4-BE49-F238E27FC236}">
                <a16:creationId xmlns:a16="http://schemas.microsoft.com/office/drawing/2014/main" id="{86E6E094-3CB2-4B9C-A13A-A46E60D9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4ED27EA-F537-488F-9B0D-5DE0AD7932E9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4166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464574" y="1326853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Cuestión:</a:t>
            </a:r>
            <a:endParaRPr dirty="0"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200;p30">
            <a:extLst>
              <a:ext uri="{FF2B5EF4-FFF2-40B4-BE49-F238E27FC236}">
                <a16:creationId xmlns:a16="http://schemas.microsoft.com/office/drawing/2014/main" id="{702C0129-F1EA-48E3-8CA9-99473310E9A6}"/>
              </a:ext>
            </a:extLst>
          </p:cNvPr>
          <p:cNvSpPr txBox="1">
            <a:spLocks/>
          </p:cNvSpPr>
          <p:nvPr/>
        </p:nvSpPr>
        <p:spPr>
          <a:xfrm>
            <a:off x="98094" y="2083875"/>
            <a:ext cx="3596377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s-AR" sz="1100" b="1" dirty="0">
                <a:solidFill>
                  <a:schemeClr val="tx1"/>
                </a:solidFill>
              </a:rPr>
              <a:t>No solo este SW, PERCEPCIÓN UML, si no todo el proyecto en general, esta naciendo, esta en la Genesis de su vida, por lo cual es necesario, mejorarlo, agrandarlo, pulirlo y probarlo. Como somos consientes que  entre esto, y la versión final de acá a unos años habrá grandes modificaciones, estarán abiertas las puertas al dialogo y el debate por todos los que usen esta app. Para esto hemos abierto y ya están en uso varios canales de dialogo para ir utilizando nuestro SW, a modo de foro de debate, dudas y mejoras. </a:t>
            </a:r>
            <a:endParaRPr lang="es-AR" sz="1100" dirty="0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B729BC-2EA3-495F-A5F7-876D618E16A7}"/>
              </a:ext>
            </a:extLst>
          </p:cNvPr>
          <p:cNvSpPr/>
          <p:nvPr/>
        </p:nvSpPr>
        <p:spPr>
          <a:xfrm>
            <a:off x="4424516" y="321817"/>
            <a:ext cx="43802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u="sng" dirty="0"/>
              <a:t>Facebook: </a:t>
            </a:r>
            <a:r>
              <a:rPr lang="es-AR" dirty="0">
                <a:hlinkClick r:id="rId4"/>
              </a:rPr>
              <a:t>https://www.facebook.com/groups/546266565848437</a:t>
            </a:r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u="sng" dirty="0"/>
              <a:t>Google: </a:t>
            </a:r>
            <a:r>
              <a:rPr lang="es-AR" dirty="0">
                <a:hlinkClick r:id="rId5"/>
              </a:rPr>
              <a:t>https://plus.google.com/102793582451064465757</a:t>
            </a:r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b="1" u="sng" dirty="0"/>
              <a:t>Instagram: </a:t>
            </a:r>
          </a:p>
          <a:p>
            <a:r>
              <a:rPr lang="es-AR" dirty="0">
                <a:hlinkClick r:id="rId6"/>
              </a:rPr>
              <a:t>https://www.instagram.com/percepcionuml/</a:t>
            </a:r>
            <a:endParaRPr lang="es-AR" dirty="0"/>
          </a:p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5EBAC5-728B-4030-AE46-89B86B735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463" t="27899" r="35196" b="38450"/>
          <a:stretch/>
        </p:blipFill>
        <p:spPr>
          <a:xfrm>
            <a:off x="3814314" y="350839"/>
            <a:ext cx="603941" cy="609533"/>
          </a:xfrm>
          <a:prstGeom prst="rect">
            <a:avLst/>
          </a:prstGeom>
        </p:spPr>
      </p:pic>
      <p:pic>
        <p:nvPicPr>
          <p:cNvPr id="8194" name="Picture 2" descr="Resultado de imagen para facebook google+ instagram">
            <a:extLst>
              <a:ext uri="{FF2B5EF4-FFF2-40B4-BE49-F238E27FC236}">
                <a16:creationId xmlns:a16="http://schemas.microsoft.com/office/drawing/2014/main" id="{42BA0625-D230-4665-BB2E-DDD7F2D2E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4" t="61497" r="1690" b="5866"/>
          <a:stretch/>
        </p:blipFill>
        <p:spPr bwMode="auto">
          <a:xfrm>
            <a:off x="3888056" y="2059032"/>
            <a:ext cx="558953" cy="5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800AF4-4CC3-412A-B97D-A492EDA78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6492" y="1219570"/>
            <a:ext cx="588874" cy="618196"/>
          </a:xfrm>
          <a:prstGeom prst="rect">
            <a:avLst/>
          </a:prstGeom>
        </p:spPr>
      </p:pic>
      <p:pic>
        <p:nvPicPr>
          <p:cNvPr id="12" name="Imagen 37" descr="Resultado de imagen para unla">
            <a:extLst>
              <a:ext uri="{FF2B5EF4-FFF2-40B4-BE49-F238E27FC236}">
                <a16:creationId xmlns:a16="http://schemas.microsoft.com/office/drawing/2014/main" id="{B9998A23-564E-42B6-ACBA-FE31675F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77A0EF3-9911-443E-BBBE-F275663871EC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8616572C-7EC2-4C2E-83A3-437085F424AE}"/>
              </a:ext>
            </a:extLst>
          </p:cNvPr>
          <p:cNvSpPr txBox="1">
            <a:spLocks/>
          </p:cNvSpPr>
          <p:nvPr/>
        </p:nvSpPr>
        <p:spPr>
          <a:xfrm>
            <a:off x="685799" y="2878750"/>
            <a:ext cx="49997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rgbClr val="FEC830"/>
                </a:solidFill>
              </a:rPr>
              <a:t>5.</a:t>
            </a:r>
          </a:p>
          <a:p>
            <a:r>
              <a:rPr lang="es-AR" dirty="0">
                <a:solidFill>
                  <a:srgbClr val="FEC830"/>
                </a:solidFill>
              </a:rPr>
              <a:t>Un desafío</a:t>
            </a:r>
          </a:p>
        </p:txBody>
      </p:sp>
      <p:pic>
        <p:nvPicPr>
          <p:cNvPr id="8" name="Imagen 37" descr="Resultado de imagen para unla">
            <a:extLst>
              <a:ext uri="{FF2B5EF4-FFF2-40B4-BE49-F238E27FC236}">
                <a16:creationId xmlns:a16="http://schemas.microsoft.com/office/drawing/2014/main" id="{1F3D226B-769B-458E-8963-1C55C2EB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9412E12-052E-4196-9A4A-A215D5771F2E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AR" dirty="0"/>
              <a:t>Quiénes somos?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3972961" y="1336183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b="1" u="sng" dirty="0">
                <a:solidFill>
                  <a:schemeClr val="tx1"/>
                </a:solidFill>
              </a:rPr>
              <a:t>Gracias a: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solidFill>
                  <a:schemeClr val="tx1"/>
                </a:solidFill>
              </a:rPr>
              <a:t>Cristian Juárez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AR"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solidFill>
                  <a:schemeClr val="tx1"/>
                </a:solidFill>
              </a:rPr>
              <a:t>Luciano </a:t>
            </a:r>
            <a:r>
              <a:rPr lang="es-AR" sz="1200" dirty="0" err="1">
                <a:solidFill>
                  <a:schemeClr val="tx1"/>
                </a:solidFill>
              </a:rPr>
              <a:t>Spinazzola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400" b="1" u="sng" dirty="0">
                <a:solidFill>
                  <a:schemeClr val="tx1"/>
                </a:solidFill>
              </a:rPr>
              <a:t>Trabamos: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400" dirty="0">
                <a:solidFill>
                  <a:schemeClr val="tx1"/>
                </a:solidFill>
              </a:rPr>
              <a:t>Director: Mg. Hernán Amatriain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400" dirty="0">
                <a:solidFill>
                  <a:schemeClr val="tx1"/>
                </a:solidFill>
              </a:rPr>
              <a:t>Estudiante: Perez, Nicolás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457200" y="3013961"/>
            <a:ext cx="55113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AR" sz="1000" b="1" dirty="0">
                <a:solidFill>
                  <a:srgbClr val="B45F06"/>
                </a:solidFill>
              </a:rPr>
              <a:t>Juntos hemos creado: </a:t>
            </a:r>
            <a:r>
              <a:rPr lang="es-AR" sz="1000" b="1" dirty="0">
                <a:solidFill>
                  <a:srgbClr val="B45F06"/>
                </a:solidFill>
                <a:hlinkClick r:id="rId3"/>
              </a:rPr>
              <a:t>http://node24730-uml-dc.jelastic.saveincloud.net/UML-DC/</a:t>
            </a:r>
            <a:endParaRPr lang="es-AR" sz="1000" b="1" dirty="0">
              <a:solidFill>
                <a:srgbClr val="B45F06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s-AR" sz="1000" b="1" dirty="0">
              <a:solidFill>
                <a:srgbClr val="B45F06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s-AR" sz="1000" b="1" dirty="0">
                <a:solidFill>
                  <a:srgbClr val="B45F06"/>
                </a:solidFill>
              </a:rPr>
              <a:t>Un pequeño software que trataremos que articule con muchos otros mas, para hacer nuestra carrea mucho mas accesible. </a:t>
            </a:r>
            <a:endParaRPr sz="1000" b="1"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0B4910F-755C-4A2D-9829-9179B9700C03}"/>
              </a:ext>
            </a:extLst>
          </p:cNvPr>
          <p:cNvSpPr/>
          <p:nvPr/>
        </p:nvSpPr>
        <p:spPr>
          <a:xfrm>
            <a:off x="0" y="4374996"/>
            <a:ext cx="9144000" cy="764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B54AE39-25AD-45DB-AA81-D29CDB7F2E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09" t="26523" r="63226" b="48714"/>
          <a:stretch/>
        </p:blipFill>
        <p:spPr>
          <a:xfrm>
            <a:off x="3246601" y="1408477"/>
            <a:ext cx="612059" cy="80698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6" name="Picture 2" descr="https://scontent.faep9-1.fna.fbcdn.net/v/t1.0-9/14022284_10210063665726608_559731524763236430_n.jpg?_nc_cat=108&amp;_nc_ht=scontent.faep9-1.fna&amp;oh=3f09f5c5207f75f2957430bb4bd2dbde&amp;oe=5CA7E804">
            <a:extLst>
              <a:ext uri="{FF2B5EF4-FFF2-40B4-BE49-F238E27FC236}">
                <a16:creationId xmlns:a16="http://schemas.microsoft.com/office/drawing/2014/main" id="{EB7D7B55-85B3-4168-81F7-876657F7E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9" t="16465" r="21087" b="50056"/>
          <a:stretch/>
        </p:blipFill>
        <p:spPr bwMode="auto">
          <a:xfrm>
            <a:off x="3246601" y="2226433"/>
            <a:ext cx="616848" cy="857401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8E03236-0DC9-4205-B158-B34B180FC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63" r="55545" b="77813"/>
          <a:stretch/>
        </p:blipFill>
        <p:spPr>
          <a:xfrm>
            <a:off x="5525158" y="1404233"/>
            <a:ext cx="621212" cy="80698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D4D6A6-39BB-44DE-A015-2EF4397B5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5158" y="2226432"/>
            <a:ext cx="621212" cy="857401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9" name="Imagen 37" descr="Resultado de imagen para unla">
            <a:extLst>
              <a:ext uri="{FF2B5EF4-FFF2-40B4-BE49-F238E27FC236}">
                <a16:creationId xmlns:a16="http://schemas.microsoft.com/office/drawing/2014/main" id="{A4CF3A51-48BB-4C7F-903A-9EBE7EFD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7B8A999-20B0-4FEC-B7B7-37327F09381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50A669E-C04B-47BB-8780-F07C56AB8EA4}"/>
              </a:ext>
            </a:extLst>
          </p:cNvPr>
          <p:cNvSpPr/>
          <p:nvPr/>
        </p:nvSpPr>
        <p:spPr>
          <a:xfrm>
            <a:off x="250723" y="210049"/>
            <a:ext cx="39451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>
                <a:solidFill>
                  <a:srgbClr val="D24614"/>
                </a:solidFill>
                <a:latin typeface="Georgia" panose="02040502050405020303" pitchFamily="18" charset="0"/>
              </a:rPr>
              <a:t>El 28% de las personas que padecen discapacidad visual moderada y grave están edad de trabajar</a:t>
            </a:r>
          </a:p>
          <a:p>
            <a:pPr algn="just"/>
            <a:r>
              <a:rPr lang="es-AR" dirty="0">
                <a:solidFill>
                  <a:srgbClr val="333333"/>
                </a:solidFill>
                <a:latin typeface="verdana" panose="020B0604030504040204" pitchFamily="34" charset="0"/>
              </a:rPr>
              <a:t>Las limitaciones visuales afectan la capacidad de los trabajadores para llevar una vida productiva. Esto menoscaba sus posibilidades de encontrar empleo y mantenerse a sí mismos y a sus familias.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4750D-83CF-48DC-A002-2D50878CC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4" t="43584" r="30242" b="27026"/>
          <a:stretch/>
        </p:blipFill>
        <p:spPr>
          <a:xfrm>
            <a:off x="1305233" y="2025931"/>
            <a:ext cx="4911212" cy="20015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14094A-FDEE-4173-83CC-8C233192F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78" t="43011" r="36138" b="20573"/>
          <a:stretch/>
        </p:blipFill>
        <p:spPr>
          <a:xfrm>
            <a:off x="4195918" y="0"/>
            <a:ext cx="2485102" cy="1873046"/>
          </a:xfrm>
          <a:prstGeom prst="rect">
            <a:avLst/>
          </a:prstGeom>
        </p:spPr>
      </p:pic>
      <p:pic>
        <p:nvPicPr>
          <p:cNvPr id="14" name="Imagen 37" descr="Resultado de imagen para unla">
            <a:extLst>
              <a:ext uri="{FF2B5EF4-FFF2-40B4-BE49-F238E27FC236}">
                <a16:creationId xmlns:a16="http://schemas.microsoft.com/office/drawing/2014/main" id="{8F77436F-5B17-4E65-9D9A-9AF8F6B5A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D26A79CE-5611-49CE-BEDD-431C02201020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3325063" y="3577146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rgbClr val="FFFFFF"/>
                </a:solidFill>
              </a:rPr>
              <a:t>Los invito a navegar</a:t>
            </a:r>
            <a:br>
              <a:rPr lang="es-AR" sz="3600" dirty="0">
                <a:solidFill>
                  <a:srgbClr val="FFFFFF"/>
                </a:solidFill>
              </a:rPr>
            </a:br>
            <a:r>
              <a:rPr lang="es-AR" sz="3600" dirty="0">
                <a:solidFill>
                  <a:srgbClr val="FFFFFF"/>
                </a:solidFill>
              </a:rPr>
              <a:t>por PERCEPCION UML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846350" y="195485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3C1396D-A9A1-42A3-AE82-F216957ABF34}"/>
              </a:ext>
            </a:extLst>
          </p:cNvPr>
          <p:cNvSpPr/>
          <p:nvPr/>
        </p:nvSpPr>
        <p:spPr>
          <a:xfrm rot="20147257">
            <a:off x="2568721" y="1595290"/>
            <a:ext cx="5390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b="1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http://node24730-uml-dc.jelastic.saveincloud.net/UML-DC/</a:t>
            </a:r>
            <a:endParaRPr lang="es-AR" b="1" u="sng" dirty="0">
              <a:solidFill>
                <a:schemeClr val="tx1"/>
              </a:solidFill>
            </a:endParaRPr>
          </a:p>
        </p:txBody>
      </p:sp>
      <p:sp>
        <p:nvSpPr>
          <p:cNvPr id="14" name="Google Shape;137;p23">
            <a:extLst>
              <a:ext uri="{FF2B5EF4-FFF2-40B4-BE49-F238E27FC236}">
                <a16:creationId xmlns:a16="http://schemas.microsoft.com/office/drawing/2014/main" id="{52FBB5A3-AC39-4557-BA27-DD9CE48951B9}"/>
              </a:ext>
            </a:extLst>
          </p:cNvPr>
          <p:cNvSpPr txBox="1">
            <a:spLocks/>
          </p:cNvSpPr>
          <p:nvPr/>
        </p:nvSpPr>
        <p:spPr>
          <a:xfrm>
            <a:off x="4297650" y="44479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endParaRPr lang="en" dirty="0">
              <a:solidFill>
                <a:srgbClr val="999999"/>
              </a:solidFill>
            </a:endParaRPr>
          </a:p>
        </p:txBody>
      </p:sp>
      <p:pic>
        <p:nvPicPr>
          <p:cNvPr id="12" name="Imagen 37" descr="Resultado de imagen para unla">
            <a:extLst>
              <a:ext uri="{FF2B5EF4-FFF2-40B4-BE49-F238E27FC236}">
                <a16:creationId xmlns:a16="http://schemas.microsoft.com/office/drawing/2014/main" id="{CB721EE8-BB47-4979-AA04-10AC2FFED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CE061A8-BABA-4BE5-BDDC-52F90F96D1F9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>
                <a:solidFill>
                  <a:schemeClr val="tx1"/>
                </a:solidFill>
              </a:rPr>
              <a:t>Gracias</a:t>
            </a:r>
            <a:r>
              <a:rPr lang="es-AR" sz="6000" dirty="0">
                <a:solidFill>
                  <a:srgbClr val="FFFFFF"/>
                </a:solidFill>
              </a:rPr>
              <a:t> 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chemeClr val="tx1"/>
                </a:solidFill>
              </a:rPr>
              <a:t>Por su atención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4294967295"/>
          </p:nvPr>
        </p:nvSpPr>
        <p:spPr>
          <a:xfrm>
            <a:off x="-147940" y="3306635"/>
            <a:ext cx="4863900" cy="13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tx1"/>
                </a:solidFill>
              </a:rPr>
              <a:t>Espero su interacción y contacto:</a:t>
            </a: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400" dirty="0" err="1">
                <a:solidFill>
                  <a:schemeClr val="tx1"/>
                </a:solidFill>
              </a:rPr>
              <a:t>nperez_dcao_smn</a:t>
            </a:r>
            <a:r>
              <a:rPr lang="en" sz="1400" dirty="0">
                <a:solidFill>
                  <a:schemeClr val="tx1"/>
                </a:solidFill>
              </a:rPr>
              <a:t>@</a:t>
            </a:r>
            <a:r>
              <a:rPr lang="es-AR" sz="1400" dirty="0">
                <a:solidFill>
                  <a:schemeClr val="tx1"/>
                </a:solidFill>
              </a:rPr>
              <a:t>outlook.com</a:t>
            </a:r>
            <a:endParaRPr sz="14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tx1"/>
                </a:solidFill>
              </a:rPr>
              <a:t>Y en todas las redes sociales de PERCEPCION UML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0" name="Google Shape;137;p23">
            <a:extLst>
              <a:ext uri="{FF2B5EF4-FFF2-40B4-BE49-F238E27FC236}">
                <a16:creationId xmlns:a16="http://schemas.microsoft.com/office/drawing/2014/main" id="{F91A557B-B839-4BF8-8031-0976A2A2861D}"/>
              </a:ext>
            </a:extLst>
          </p:cNvPr>
          <p:cNvSpPr txBox="1">
            <a:spLocks/>
          </p:cNvSpPr>
          <p:nvPr/>
        </p:nvSpPr>
        <p:spPr>
          <a:xfrm>
            <a:off x="4297650" y="44479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endParaRPr lang="en" dirty="0">
              <a:solidFill>
                <a:srgbClr val="999999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1EB255-B321-4B6B-9EC5-8C44A786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055" y="3654557"/>
            <a:ext cx="1213662" cy="990216"/>
          </a:xfrm>
          <a:prstGeom prst="rect">
            <a:avLst/>
          </a:prstGeom>
        </p:spPr>
      </p:pic>
      <p:pic>
        <p:nvPicPr>
          <p:cNvPr id="14" name="Imagen 37" descr="Resultado de imagen para unla">
            <a:extLst>
              <a:ext uri="{FF2B5EF4-FFF2-40B4-BE49-F238E27FC236}">
                <a16:creationId xmlns:a16="http://schemas.microsoft.com/office/drawing/2014/main" id="{98E19EBF-CBA4-43DA-A2BC-0A445772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965D7F4-6325-4CF3-ABAC-F04852BE1822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199" y="1348975"/>
            <a:ext cx="576942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AR" dirty="0"/>
              <a:t>Qué es PERCEPCION UML?</a:t>
            </a:r>
            <a:endParaRPr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290286" y="2031864"/>
            <a:ext cx="2124851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 software: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Desarrollado, principalmente,  para facilitar del diagramado UML, desligándonos de la parte visual y solo enfocándonos en lo estructural.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2"/>
          </p:nvPr>
        </p:nvSpPr>
        <p:spPr>
          <a:xfrm>
            <a:off x="2415137" y="2031864"/>
            <a:ext cx="18315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Una herramienta: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Brindada, para tratar de mejorar la relación entre docente – estudiante, compañero-compañero, jefe-empleado, </a:t>
            </a:r>
            <a:r>
              <a:rPr lang="es-AR" sz="1100" dirty="0" err="1">
                <a:solidFill>
                  <a:schemeClr val="tx1"/>
                </a:solidFill>
              </a:rPr>
              <a:t>etc</a:t>
            </a:r>
            <a:r>
              <a:rPr lang="es-AR" sz="1100" dirty="0">
                <a:solidFill>
                  <a:schemeClr val="tx1"/>
                </a:solidFill>
              </a:rPr>
              <a:t>, etc.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3"/>
          </p:nvPr>
        </p:nvSpPr>
        <p:spPr>
          <a:xfrm>
            <a:off x="4340499" y="2031864"/>
            <a:ext cx="2698929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tx1"/>
                </a:solidFill>
              </a:rPr>
              <a:t>Un proyecto: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Mucho mas ambicioso, que no solo quiere quedarse con el diagramado de DC, si no abarcar, con esta y muchas otras TFL, todo el universo de diagramado profesional en sistemas.</a:t>
            </a:r>
            <a:endParaRPr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290285" y="3188616"/>
            <a:ext cx="3956351" cy="1458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 desafío: 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Para todos nosotros, docentes, estudiantes y  compañeros, para hacer una carrera mucho mas accesible e inclusiva,  dejando de lado la estructuración pedagógica excluyente que se viene llevando en todos los niveles de enseñanza, alfabetización muy ligada a lo visual.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3"/>
          </p:nvPr>
        </p:nvSpPr>
        <p:spPr>
          <a:xfrm>
            <a:off x="4340500" y="3222172"/>
            <a:ext cx="1831500" cy="1621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b="1" u="sng" dirty="0">
                <a:solidFill>
                  <a:schemeClr val="tx1"/>
                </a:solidFill>
              </a:rPr>
              <a:t>Un problema: </a:t>
            </a:r>
            <a:endParaRPr sz="1100"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100" dirty="0">
                <a:solidFill>
                  <a:schemeClr val="tx1"/>
                </a:solidFill>
              </a:rPr>
              <a:t>Que debemos resolver con gusto y entusiasmo, aprendiendo de los que serán sus principales usuarios. </a:t>
            </a:r>
            <a:endParaRPr sz="11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12" name="Imagen 37" descr="Resultado de imagen para unla">
            <a:extLst>
              <a:ext uri="{FF2B5EF4-FFF2-40B4-BE49-F238E27FC236}">
                <a16:creationId xmlns:a16="http://schemas.microsoft.com/office/drawing/2014/main" id="{5AA8CDB2-812A-442E-A985-0B148B90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A75E60F-3D66-4FE9-85F9-3599733D5B7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30642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1.</a:t>
            </a:r>
            <a:endParaRPr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Un proyecto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En donde estamos, y hacia donde vamos…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" name="Imagen 37" descr="Resultado de imagen para unla">
            <a:extLst>
              <a:ext uri="{FF2B5EF4-FFF2-40B4-BE49-F238E27FC236}">
                <a16:creationId xmlns:a16="http://schemas.microsoft.com/office/drawing/2014/main" id="{8BC38F78-363D-42F9-BAE2-806987D93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7CF6B3B-D0F4-4662-87D2-28EA4128A07A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s-AR" dirty="0"/>
              <a:t>Como, casi todos los aquí presentes, sabemos nuestra carrera esta muy ligada a los problemas y las formas estructurales de resolverlos; muchas de estas estructuras son enseñadas, compartidas y construidas por medio de prototipos visuales, que ayudan a comprender la posible solución. </a:t>
            </a:r>
            <a:r>
              <a:rPr lang="en" dirty="0"/>
              <a:t>”</a:t>
            </a:r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50" name="Picture 2" descr="Resultado de imagen para diagramas UMl">
            <a:extLst>
              <a:ext uri="{FF2B5EF4-FFF2-40B4-BE49-F238E27FC236}">
                <a16:creationId xmlns:a16="http://schemas.microsoft.com/office/drawing/2014/main" id="{43DEA61D-3DEC-42BF-9523-866B4E808B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06" y="2586683"/>
            <a:ext cx="2918944" cy="162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diagramas UMl">
            <a:extLst>
              <a:ext uri="{FF2B5EF4-FFF2-40B4-BE49-F238E27FC236}">
                <a16:creationId xmlns:a16="http://schemas.microsoft.com/office/drawing/2014/main" id="{9C868869-448A-474B-BE42-B3B8D9A958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82" y="293914"/>
            <a:ext cx="3261239" cy="165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37ED486-F751-490C-83C2-C0238DA9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4" y="787166"/>
            <a:ext cx="2429644" cy="1366163"/>
          </a:xfrm>
          <a:prstGeom prst="rect">
            <a:avLst/>
          </a:prstGeom>
        </p:spPr>
      </p:pic>
      <p:pic>
        <p:nvPicPr>
          <p:cNvPr id="2054" name="Picture 6" descr="Imagen relacionada">
            <a:extLst>
              <a:ext uri="{FF2B5EF4-FFF2-40B4-BE49-F238E27FC236}">
                <a16:creationId xmlns:a16="http://schemas.microsoft.com/office/drawing/2014/main" id="{20DCDBFD-80BC-4EA8-8EC5-237BE1952F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79" y="2406001"/>
            <a:ext cx="4378300" cy="31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project microsoft">
            <a:extLst>
              <a:ext uri="{FF2B5EF4-FFF2-40B4-BE49-F238E27FC236}">
                <a16:creationId xmlns:a16="http://schemas.microsoft.com/office/drawing/2014/main" id="{E47660CB-DDDF-4347-AD05-6D2F3B2250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32" y="603929"/>
            <a:ext cx="4742886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37" descr="Resultado de imagen para unla">
            <a:extLst>
              <a:ext uri="{FF2B5EF4-FFF2-40B4-BE49-F238E27FC236}">
                <a16:creationId xmlns:a16="http://schemas.microsoft.com/office/drawing/2014/main" id="{2836946A-1DB8-404D-920E-D7B54B720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38AD05D-0685-4F33-92BA-A5E51F554FC3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AC2EB02-7D13-4CE2-8531-084AF3C20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032763"/>
              </p:ext>
            </p:extLst>
          </p:nvPr>
        </p:nvGraphicFramePr>
        <p:xfrm>
          <a:off x="1828799" y="902468"/>
          <a:ext cx="8421329" cy="347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Tutorial5-Protocolo">
            <a:hlinkClick r:id="" action="ppaction://media"/>
            <a:extLst>
              <a:ext uri="{FF2B5EF4-FFF2-40B4-BE49-F238E27FC236}">
                <a16:creationId xmlns:a16="http://schemas.microsoft.com/office/drawing/2014/main" id="{FB430594-EAE9-487C-839C-DB0F7E2CD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contrast="-16000"/>
          </a:blip>
          <a:stretch>
            <a:fillRect/>
          </a:stretch>
        </p:blipFill>
        <p:spPr>
          <a:xfrm>
            <a:off x="213852" y="2858288"/>
            <a:ext cx="2582606" cy="1452716"/>
          </a:xfrm>
          <a:prstGeom prst="rect">
            <a:avLst/>
          </a:prstGeom>
        </p:spPr>
      </p:pic>
      <p:pic>
        <p:nvPicPr>
          <p:cNvPr id="7" name="Imagen 37" descr="Resultado de imagen para unla">
            <a:extLst>
              <a:ext uri="{FF2B5EF4-FFF2-40B4-BE49-F238E27FC236}">
                <a16:creationId xmlns:a16="http://schemas.microsoft.com/office/drawing/2014/main" id="{5E1482E0-4BD0-49C1-A608-97C2DF2D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1F8583D-158C-45ED-BE75-0C2B047476CE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  <p:extLst>
      <p:ext uri="{BB962C8B-B14F-4D97-AF65-F5344CB8AC3E}">
        <p14:creationId xmlns:p14="http://schemas.microsoft.com/office/powerpoint/2010/main" val="21918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" name="Google Shape;81;p16">
            <a:extLst>
              <a:ext uri="{FF2B5EF4-FFF2-40B4-BE49-F238E27FC236}">
                <a16:creationId xmlns:a16="http://schemas.microsoft.com/office/drawing/2014/main" id="{0E9DCA6E-1672-4EDC-A553-4260115B3761}"/>
              </a:ext>
            </a:extLst>
          </p:cNvPr>
          <p:cNvSpPr txBox="1">
            <a:spLocks/>
          </p:cNvSpPr>
          <p:nvPr/>
        </p:nvSpPr>
        <p:spPr>
          <a:xfrm>
            <a:off x="685800" y="2878750"/>
            <a:ext cx="3914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s-AR" dirty="0">
                <a:solidFill>
                  <a:srgbClr val="FFC000"/>
                </a:solidFill>
              </a:rPr>
              <a:t>2.</a:t>
            </a:r>
          </a:p>
          <a:p>
            <a:r>
              <a:rPr lang="es-AR" dirty="0"/>
              <a:t>Un software</a:t>
            </a:r>
          </a:p>
        </p:txBody>
      </p:sp>
      <p:sp>
        <p:nvSpPr>
          <p:cNvPr id="13" name="Google Shape;82;p16">
            <a:extLst>
              <a:ext uri="{FF2B5EF4-FFF2-40B4-BE49-F238E27FC236}">
                <a16:creationId xmlns:a16="http://schemas.microsoft.com/office/drawing/2014/main" id="{0CCC51DC-A0E8-460D-A63E-0643FC795FFC}"/>
              </a:ext>
            </a:extLst>
          </p:cNvPr>
          <p:cNvSpPr txBox="1">
            <a:spLocks/>
          </p:cNvSpPr>
          <p:nvPr/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0"/>
              </a:spcBef>
              <a:buFont typeface="Lato Light"/>
              <a:buNone/>
            </a:pPr>
            <a:r>
              <a:rPr lang="es-AR" dirty="0">
                <a:solidFill>
                  <a:schemeClr val="tx1"/>
                </a:solidFill>
              </a:rPr>
              <a:t>¿Como fue creado?…</a:t>
            </a:r>
          </a:p>
        </p:txBody>
      </p:sp>
      <p:pic>
        <p:nvPicPr>
          <p:cNvPr id="7" name="Imagen 37" descr="Resultado de imagen para unla">
            <a:extLst>
              <a:ext uri="{FF2B5EF4-FFF2-40B4-BE49-F238E27FC236}">
                <a16:creationId xmlns:a16="http://schemas.microsoft.com/office/drawing/2014/main" id="{AD5165F5-E92E-4057-BC6D-FCAE2641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7425175-39A9-4AF8-B316-11C5542E85FC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Cuestiones técnicas</a:t>
            </a:r>
            <a:endParaRPr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89775" y="2093366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</a:rPr>
              <a:t>Desarrollado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Con lenguaje JAVA, HTML5, JSP, apache </a:t>
            </a:r>
            <a:r>
              <a:rPr lang="es-AR" dirty="0" err="1">
                <a:solidFill>
                  <a:schemeClr val="tx1"/>
                </a:solidFill>
              </a:rPr>
              <a:t>tomcat</a:t>
            </a:r>
            <a:r>
              <a:rPr lang="es-AR" dirty="0">
                <a:solidFill>
                  <a:schemeClr val="tx1"/>
                </a:solidFill>
              </a:rPr>
              <a:t> 8, persistiendo los datos por medio de MySQL.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La web esta hospedada con la tecnología </a:t>
            </a:r>
            <a:r>
              <a:rPr lang="es-AR" dirty="0" err="1">
                <a:solidFill>
                  <a:schemeClr val="tx1"/>
                </a:solidFill>
              </a:rPr>
              <a:t>Jelastic</a:t>
            </a:r>
            <a:r>
              <a:rPr lang="es-AR" dirty="0">
                <a:solidFill>
                  <a:schemeClr val="tx1"/>
                </a:solidFill>
              </a:rPr>
              <a:t>, en un servidor situado en Brasil.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2415136" y="2093366"/>
            <a:ext cx="1831500" cy="2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</a:rPr>
              <a:t>Programación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just">
              <a:buNone/>
            </a:pPr>
            <a:r>
              <a:rPr lang="es-AR" dirty="0">
                <a:solidFill>
                  <a:schemeClr val="tx1"/>
                </a:solidFill>
              </a:rPr>
              <a:t>Utilizando el paradigma de la orientación a objetos y  patrón de diseño MVC.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Haciendo uso de los servicios brindados por </a:t>
            </a:r>
            <a:r>
              <a:rPr lang="es-AR" dirty="0" err="1">
                <a:solidFill>
                  <a:schemeClr val="tx1"/>
                </a:solidFill>
              </a:rPr>
              <a:t>plantUML</a:t>
            </a:r>
            <a:r>
              <a:rPr lang="es-AR" dirty="0">
                <a:solidFill>
                  <a:schemeClr val="tx1"/>
                </a:solidFill>
              </a:rPr>
              <a:t> y los servicios de voz de Google.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3"/>
          </p:nvPr>
        </p:nvSpPr>
        <p:spPr>
          <a:xfrm>
            <a:off x="4340497" y="2093366"/>
            <a:ext cx="2117778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u="sng" dirty="0">
                <a:solidFill>
                  <a:schemeClr val="tx1"/>
                </a:solidFill>
              </a:rPr>
              <a:t>Diseño y protocolos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Diseñado utilizando librerías de Material </a:t>
            </a:r>
            <a:r>
              <a:rPr lang="es-AR" dirty="0" err="1">
                <a:solidFill>
                  <a:schemeClr val="tx1"/>
                </a:solidFill>
              </a:rPr>
              <a:t>Desing</a:t>
            </a:r>
            <a:r>
              <a:rPr lang="es-AR" dirty="0">
                <a:solidFill>
                  <a:schemeClr val="tx1"/>
                </a:solidFill>
              </a:rPr>
              <a:t>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tx1"/>
                </a:solidFill>
              </a:rPr>
              <a:t>Protocolos desarrollados por los docentes y alumnos avanzados por medio de entrevistas, aceptados y modificados por nuestro usuario estrella.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9B597347-7486-48E3-90A5-D7F45865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47965B1-D2D9-428C-AB7A-11EBAA6A7906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7199" y="1348975"/>
            <a:ext cx="6828503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Servicios Web utilizados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s-AR" dirty="0">
                <a:solidFill>
                  <a:schemeClr val="tx1"/>
                </a:solidFill>
              </a:rPr>
              <a:t>www.plantuml.com</a:t>
            </a:r>
            <a:endParaRPr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</a:pPr>
            <a:r>
              <a:rPr lang="es-AR" dirty="0">
                <a:solidFill>
                  <a:schemeClr val="tx1"/>
                </a:solidFill>
              </a:rPr>
              <a:t>responsivevoice.org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AA50598-2985-4E36-A7B1-15B21E94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77" y="2122462"/>
            <a:ext cx="2514600" cy="24628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527E75-594D-476D-82A4-11664321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0809"/>
            <a:ext cx="3543300" cy="685800"/>
          </a:xfrm>
          <a:prstGeom prst="rect">
            <a:avLst/>
          </a:prstGeom>
        </p:spPr>
      </p:pic>
      <p:pic>
        <p:nvPicPr>
          <p:cNvPr id="9" name="Imagen 37" descr="Resultado de imagen para unla">
            <a:extLst>
              <a:ext uri="{FF2B5EF4-FFF2-40B4-BE49-F238E27FC236}">
                <a16:creationId xmlns:a16="http://schemas.microsoft.com/office/drawing/2014/main" id="{240E0D52-7894-45F9-9103-AAAF81CD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 crackSpacing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4114"/>
            <a:ext cx="689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9DE4E09-A8C6-4E33-98B9-FD15A87D1A87}"/>
              </a:ext>
            </a:extLst>
          </p:cNvPr>
          <p:cNvSpPr/>
          <p:nvPr/>
        </p:nvSpPr>
        <p:spPr>
          <a:xfrm>
            <a:off x="689429" y="4680335"/>
            <a:ext cx="650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b="1" i="1" dirty="0">
                <a:solidFill>
                  <a:schemeClr val="tx1"/>
                </a:solidFill>
              </a:rPr>
              <a:t>Construyendo saber, recursos y tecnología desde la Licenciatura en Sistemas de la  </a:t>
            </a:r>
            <a:r>
              <a:rPr lang="es-AR" sz="1000" b="1" i="1" dirty="0" err="1">
                <a:solidFill>
                  <a:schemeClr val="tx1"/>
                </a:solidFill>
              </a:rPr>
              <a:t>Unla</a:t>
            </a:r>
            <a:r>
              <a:rPr lang="es-AR" sz="1000" b="1" i="1" dirty="0">
                <a:solidFill>
                  <a:schemeClr val="tx1"/>
                </a:solidFill>
              </a:rPr>
              <a:t>.</a:t>
            </a:r>
          </a:p>
          <a:p>
            <a:r>
              <a:rPr lang="es-AR" sz="1000" b="1" i="1" dirty="0">
                <a:solidFill>
                  <a:schemeClr val="tx1"/>
                </a:solidFill>
              </a:rPr>
              <a:t>Perez, Nicolas Ignacio – Marzo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1598</Words>
  <Application>Microsoft Office PowerPoint</Application>
  <PresentationFormat>Presentación en pantalla (16:9)</PresentationFormat>
  <Paragraphs>209</Paragraphs>
  <Slides>22</Slides>
  <Notes>22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Georgia</vt:lpstr>
      <vt:lpstr>Lato Light</vt:lpstr>
      <vt:lpstr>verdana</vt:lpstr>
      <vt:lpstr>Bernard MT Condensed</vt:lpstr>
      <vt:lpstr>Lato Hairline</vt:lpstr>
      <vt:lpstr>Arial</vt:lpstr>
      <vt:lpstr>Eglamour template</vt:lpstr>
      <vt:lpstr>TRABAJO FINAL DE LICENCIATURA: PERCEPCIÓN UML</vt:lpstr>
      <vt:lpstr>¿Quiénes somos?</vt:lpstr>
      <vt:lpstr>¿Qué es PERCEPCION UML?</vt:lpstr>
      <vt:lpstr>1. Un proyecto</vt:lpstr>
      <vt:lpstr>Presentación de PowerPoint</vt:lpstr>
      <vt:lpstr>Presentación de PowerPoint</vt:lpstr>
      <vt:lpstr>Presentación de PowerPoint</vt:lpstr>
      <vt:lpstr>Cuestiones técnicas</vt:lpstr>
      <vt:lpstr>Servicios Web utilizados</vt:lpstr>
      <vt:lpstr>Arquitectura de la aplicación </vt:lpstr>
      <vt:lpstr>Presentación de PowerPoint</vt:lpstr>
      <vt:lpstr>Funciones de la herramienta: </vt:lpstr>
      <vt:lpstr>Uso visual</vt:lpstr>
      <vt:lpstr>Uso visual</vt:lpstr>
      <vt:lpstr>Uso visual</vt:lpstr>
      <vt:lpstr>Uso accesible</vt:lpstr>
      <vt:lpstr>Presentación de PowerPoint</vt:lpstr>
      <vt:lpstr>Cuestión:</vt:lpstr>
      <vt:lpstr>Presentación de PowerPoint</vt:lpstr>
      <vt:lpstr>Presentación de PowerPoint</vt:lpstr>
      <vt:lpstr>Los invito a navegar por PERCEPCION UML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Nicolas Perez</cp:lastModifiedBy>
  <cp:revision>21</cp:revision>
  <dcterms:modified xsi:type="dcterms:W3CDTF">2019-03-24T21:04:05Z</dcterms:modified>
</cp:coreProperties>
</file>